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18"/>
  </p:notesMasterIdLst>
  <p:handoutMasterIdLst>
    <p:handoutMasterId r:id="rId19"/>
  </p:handoutMasterIdLst>
  <p:sldIdLst>
    <p:sldId id="317" r:id="rId2"/>
    <p:sldId id="490" r:id="rId3"/>
    <p:sldId id="491" r:id="rId4"/>
    <p:sldId id="489" r:id="rId5"/>
    <p:sldId id="492" r:id="rId6"/>
    <p:sldId id="448" r:id="rId7"/>
    <p:sldId id="493" r:id="rId8"/>
    <p:sldId id="511" r:id="rId9"/>
    <p:sldId id="494" r:id="rId10"/>
    <p:sldId id="499" r:id="rId11"/>
    <p:sldId id="500" r:id="rId12"/>
    <p:sldId id="501" r:id="rId13"/>
    <p:sldId id="508" r:id="rId14"/>
    <p:sldId id="509" r:id="rId15"/>
    <p:sldId id="510" r:id="rId16"/>
    <p:sldId id="417" r:id="rId17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ogh Attila" initials="" lastIdx="0" clrIdx="0"/>
  <p:cmAuthor id="1" name="Gábriel Péter" initials="GP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0D110F"/>
    <a:srgbClr val="FF5050"/>
    <a:srgbClr val="66FFFF"/>
    <a:srgbClr val="FFCC66"/>
    <a:srgbClr val="00CC99"/>
    <a:srgbClr val="99FFCC"/>
    <a:srgbClr val="FFCCFF"/>
    <a:srgbClr val="CAE8E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51" autoAdjust="0"/>
    <p:restoredTop sz="94548" autoAdjust="0"/>
  </p:normalViewPr>
  <p:slideViewPr>
    <p:cSldViewPr>
      <p:cViewPr>
        <p:scale>
          <a:sx n="75" d="100"/>
          <a:sy n="75" d="100"/>
        </p:scale>
        <p:origin x="-75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10\gvvrcommon10\lun11\ME_AVAT\&#193;T_titk&#225;rs&#225;g\&#193;T%20szakmai\VP\VP_tervezett_forr&#225;sok_grafikon_201504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855018863836064E-2"/>
          <c:y val="4.481876818068728E-2"/>
          <c:w val="0.74819371143635771"/>
          <c:h val="0.810469543788063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2014-2020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2"/>
                <c:pt idx="0">
                  <c:v>KAP I. pillér</c:v>
                </c:pt>
                <c:pt idx="1">
                  <c:v>KAP II. pillér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2500</c:v>
                </c:pt>
                <c:pt idx="1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2007-2013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2"/>
                <c:pt idx="0">
                  <c:v>KAP I. pillér</c:v>
                </c:pt>
                <c:pt idx="1">
                  <c:v>KAP II. pillér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2000</c:v>
                </c:pt>
                <c:pt idx="1">
                  <c:v>1150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812288"/>
        <c:axId val="76813824"/>
        <c:axId val="24632384"/>
      </c:bar3DChart>
      <c:catAx>
        <c:axId val="7681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76813824"/>
        <c:crosses val="autoZero"/>
        <c:auto val="1"/>
        <c:lblAlgn val="ctr"/>
        <c:lblOffset val="100"/>
        <c:noMultiLvlLbl val="0"/>
      </c:catAx>
      <c:valAx>
        <c:axId val="76813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 smtClean="0"/>
                  <a:t>Mrd Ft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1.6634006118834602E-2"/>
              <c:y val="3.467167441165541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812288"/>
        <c:crosses val="autoZero"/>
        <c:crossBetween val="between"/>
      </c:valAx>
      <c:serAx>
        <c:axId val="2463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768138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1556408262324E-2"/>
          <c:y val="0"/>
          <c:w val="0.63638379260541933"/>
          <c:h val="1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spPr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c:spPr>
          </c:dPt>
          <c:dLbls>
            <c:numFmt formatCode="General" sourceLinked="0"/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'grafikon pptbe'!$A$3:$A$13</c:f>
              <c:strCache>
                <c:ptCount val="11"/>
                <c:pt idx="0">
                  <c:v>Beruházás tárgyi eszközökbe</c:v>
                </c:pt>
                <c:pt idx="1">
                  <c:v>AKG + öko. gazd.</c:v>
                </c:pt>
                <c:pt idx="2">
                  <c:v>Alapvető szolg. és falumegújítás</c:v>
                </c:pt>
                <c:pt idx="3">
                  <c:v>Natura 2000 + THÉT</c:v>
                </c:pt>
                <c:pt idx="4">
                  <c:v>Erdőterületek fejlesztése, megújítása, védelme</c:v>
                </c:pt>
                <c:pt idx="5">
                  <c:v>Helyi fejlesztés CLLD</c:v>
                </c:pt>
                <c:pt idx="6">
                  <c:v>Állatjólét</c:v>
                </c:pt>
                <c:pt idx="7">
                  <c:v>Technikai segítségnyújtás</c:v>
                </c:pt>
                <c:pt idx="8">
                  <c:v>Kockázatkezelés</c:v>
                </c:pt>
                <c:pt idx="9">
                  <c:v>Termelői csoportok</c:v>
                </c:pt>
                <c:pt idx="10">
                  <c:v>Egyéb: szakképzés, szaktanácsadás, együttműködés, minőségi rendszerek, determináció</c:v>
                </c:pt>
              </c:strCache>
            </c:strRef>
          </c:cat>
          <c:val>
            <c:numRef>
              <c:f>'grafikon pptbe'!$B$3:$B$13</c:f>
              <c:numCache>
                <c:formatCode>#,##0</c:formatCode>
                <c:ptCount val="11"/>
                <c:pt idx="0">
                  <c:v>1828066429.3333335</c:v>
                </c:pt>
                <c:pt idx="1">
                  <c:v>845799232</c:v>
                </c:pt>
                <c:pt idx="2">
                  <c:v>278847891</c:v>
                </c:pt>
                <c:pt idx="3">
                  <c:v>241933204</c:v>
                </c:pt>
                <c:pt idx="4">
                  <c:v>206340856</c:v>
                </c:pt>
                <c:pt idx="5">
                  <c:v>191783851</c:v>
                </c:pt>
                <c:pt idx="6">
                  <c:v>117793592</c:v>
                </c:pt>
                <c:pt idx="7">
                  <c:v>96865821</c:v>
                </c:pt>
                <c:pt idx="8">
                  <c:v>95312975</c:v>
                </c:pt>
                <c:pt idx="9">
                  <c:v>84143082</c:v>
                </c:pt>
                <c:pt idx="10">
                  <c:v>187103020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"/>
      </c:pieChart>
    </c:plotArea>
    <c:legend>
      <c:legendPos val="b"/>
      <c:layout>
        <c:manualLayout>
          <c:xMode val="edge"/>
          <c:yMode val="edge"/>
          <c:x val="0.67175414025035474"/>
          <c:y val="5.3888107047398909E-2"/>
          <c:w val="0.31953644494873978"/>
          <c:h val="0.93297034880972896"/>
        </c:manualLayout>
      </c:layout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F03E2-94DF-4145-BBE4-77A8DA3A777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967CC9F-3A34-437E-BF42-287C54C455B1}">
      <dgm:prSet phldrT="[Szöveg]"/>
      <dgm:spPr/>
      <dgm:t>
        <a:bodyPr/>
        <a:lstStyle/>
        <a:p>
          <a:r>
            <a:rPr lang="hu-HU" dirty="0" smtClean="0"/>
            <a:t>Támogatási intenzitás</a:t>
          </a:r>
        </a:p>
      </dgm:t>
    </dgm:pt>
    <dgm:pt modelId="{F0DA7AE0-4300-4C90-A0B7-98847A8BC67A}" type="parTrans" cxnId="{A4BA72B6-DCE7-4328-ACC9-C8FDF91FED30}">
      <dgm:prSet/>
      <dgm:spPr/>
      <dgm:t>
        <a:bodyPr/>
        <a:lstStyle/>
        <a:p>
          <a:endParaRPr lang="hu-HU"/>
        </a:p>
      </dgm:t>
    </dgm:pt>
    <dgm:pt modelId="{827FD020-E614-410B-90EF-6B87B865FE27}" type="sibTrans" cxnId="{A4BA72B6-DCE7-4328-ACC9-C8FDF91FED30}">
      <dgm:prSet/>
      <dgm:spPr/>
      <dgm:t>
        <a:bodyPr/>
        <a:lstStyle/>
        <a:p>
          <a:endParaRPr lang="hu-HU"/>
        </a:p>
      </dgm:t>
    </dgm:pt>
    <dgm:pt modelId="{AF0B6E10-5A38-4C22-9240-F4CA3F3583C8}">
      <dgm:prSet phldrT="[Szöveg]"/>
      <dgm:spPr/>
      <dgm:t>
        <a:bodyPr/>
        <a:lstStyle/>
        <a:p>
          <a:r>
            <a:rPr lang="hu-HU" dirty="0" smtClean="0"/>
            <a:t>Jogosultak köre</a:t>
          </a:r>
          <a:endParaRPr lang="hu-HU" dirty="0"/>
        </a:p>
      </dgm:t>
    </dgm:pt>
    <dgm:pt modelId="{AB20B5FF-312E-4538-9EBB-BBC0D27A9DDF}" type="parTrans" cxnId="{ADB49C5B-B618-4D7C-B6BD-7CC03ED2912D}">
      <dgm:prSet/>
      <dgm:spPr/>
      <dgm:t>
        <a:bodyPr/>
        <a:lstStyle/>
        <a:p>
          <a:endParaRPr lang="hu-HU"/>
        </a:p>
      </dgm:t>
    </dgm:pt>
    <dgm:pt modelId="{961B2A3B-EF1F-4BED-AC91-C585137E2E05}" type="sibTrans" cxnId="{ADB49C5B-B618-4D7C-B6BD-7CC03ED2912D}">
      <dgm:prSet/>
      <dgm:spPr/>
      <dgm:t>
        <a:bodyPr/>
        <a:lstStyle/>
        <a:p>
          <a:endParaRPr lang="hu-HU"/>
        </a:p>
      </dgm:t>
    </dgm:pt>
    <dgm:pt modelId="{EAE9F01C-854D-427A-85A4-2417D3C15BE1}">
      <dgm:prSet phldrT="[Szöveg]"/>
      <dgm:spPr/>
      <dgm:t>
        <a:bodyPr/>
        <a:lstStyle/>
        <a:p>
          <a:r>
            <a:rPr lang="hu-HU" dirty="0" smtClean="0"/>
            <a:t>Pályázati eljárás</a:t>
          </a:r>
          <a:endParaRPr lang="hu-HU" dirty="0"/>
        </a:p>
      </dgm:t>
    </dgm:pt>
    <dgm:pt modelId="{932EBB8F-523C-4AE8-912E-40C4363ECDAB}" type="parTrans" cxnId="{34B23EC9-A060-40C6-A3E3-FD798AEA2D9F}">
      <dgm:prSet/>
      <dgm:spPr/>
      <dgm:t>
        <a:bodyPr/>
        <a:lstStyle/>
        <a:p>
          <a:endParaRPr lang="hu-HU"/>
        </a:p>
      </dgm:t>
    </dgm:pt>
    <dgm:pt modelId="{7C509371-56B3-41C9-B01B-6CAD3B639E41}" type="sibTrans" cxnId="{34B23EC9-A060-40C6-A3E3-FD798AEA2D9F}">
      <dgm:prSet/>
      <dgm:spPr/>
      <dgm:t>
        <a:bodyPr/>
        <a:lstStyle/>
        <a:p>
          <a:endParaRPr lang="hu-HU"/>
        </a:p>
      </dgm:t>
    </dgm:pt>
    <dgm:pt modelId="{22661173-581A-441E-AF43-E0FB436D1F7D}">
      <dgm:prSet custT="1"/>
      <dgm:spPr/>
      <dgm:t>
        <a:bodyPr/>
        <a:lstStyle/>
        <a:p>
          <a:r>
            <a:rPr lang="hu-HU" altLang="hu-HU" sz="1400" b="0" dirty="0" smtClean="0"/>
            <a:t>min. 6000 € </a:t>
          </a:r>
          <a:r>
            <a:rPr lang="hu-HU" altLang="hu-HU" sz="1400" b="0" dirty="0" err="1" smtClean="0"/>
            <a:t>STÉ-vel</a:t>
          </a:r>
          <a:r>
            <a:rPr lang="hu-HU" altLang="hu-HU" sz="1400" b="0" dirty="0" smtClean="0"/>
            <a:t> rendelkező mg-i termelők, min. 50% mg-i tevékenységből származó árbevétel</a:t>
          </a:r>
          <a:endParaRPr lang="hu-HU" sz="1400" b="0" dirty="0"/>
        </a:p>
      </dgm:t>
    </dgm:pt>
    <dgm:pt modelId="{1F1C9332-CA7D-49D0-ACA6-09D2DBB8B91A}" type="parTrans" cxnId="{DEB03D66-DC69-4328-AF9F-8EA0EDCF9ABA}">
      <dgm:prSet/>
      <dgm:spPr/>
      <dgm:t>
        <a:bodyPr/>
        <a:lstStyle/>
        <a:p>
          <a:endParaRPr lang="hu-HU"/>
        </a:p>
      </dgm:t>
    </dgm:pt>
    <dgm:pt modelId="{E01B0FFA-9129-427D-B164-8500CE9BF547}" type="sibTrans" cxnId="{DEB03D66-DC69-4328-AF9F-8EA0EDCF9ABA}">
      <dgm:prSet/>
      <dgm:spPr/>
      <dgm:t>
        <a:bodyPr/>
        <a:lstStyle/>
        <a:p>
          <a:endParaRPr lang="hu-HU"/>
        </a:p>
      </dgm:t>
    </dgm:pt>
    <dgm:pt modelId="{1F9A2949-685E-4D77-89A9-C5977EF3DC0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500" dirty="0" smtClean="0"/>
            <a:t>40% (Pest m.)</a:t>
          </a:r>
          <a:endParaRPr lang="hu-HU" sz="1500" dirty="0"/>
        </a:p>
      </dgm:t>
    </dgm:pt>
    <dgm:pt modelId="{30A28A67-225D-4240-89F2-D6BCC3206B43}" type="parTrans" cxnId="{E64C9234-3362-4A6D-BACC-49AD8D01581E}">
      <dgm:prSet/>
      <dgm:spPr/>
      <dgm:t>
        <a:bodyPr/>
        <a:lstStyle/>
        <a:p>
          <a:endParaRPr lang="hu-HU"/>
        </a:p>
      </dgm:t>
    </dgm:pt>
    <dgm:pt modelId="{5010BCD8-0E15-4EC8-A97A-BC186CC42E24}" type="sibTrans" cxnId="{E64C9234-3362-4A6D-BACC-49AD8D01581E}">
      <dgm:prSet/>
      <dgm:spPr/>
      <dgm:t>
        <a:bodyPr/>
        <a:lstStyle/>
        <a:p>
          <a:endParaRPr lang="hu-HU"/>
        </a:p>
      </dgm:t>
    </dgm:pt>
    <dgm:pt modelId="{90468ED2-C411-4A9F-B4B5-0E2A7C2F7E3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500" dirty="0" smtClean="0"/>
            <a:t>50%</a:t>
          </a:r>
          <a:endParaRPr lang="hu-HU" sz="1500" dirty="0"/>
        </a:p>
      </dgm:t>
    </dgm:pt>
    <dgm:pt modelId="{8B4580DF-A6CD-49B3-8BAD-266CF56FD49D}" type="parTrans" cxnId="{5D628CEB-BA1E-4A5A-87A0-7EACC634DCEE}">
      <dgm:prSet/>
      <dgm:spPr/>
      <dgm:t>
        <a:bodyPr/>
        <a:lstStyle/>
        <a:p>
          <a:endParaRPr lang="hu-HU"/>
        </a:p>
      </dgm:t>
    </dgm:pt>
    <dgm:pt modelId="{A095FCEA-DDB1-4211-93FB-065C053B69D0}" type="sibTrans" cxnId="{5D628CEB-BA1E-4A5A-87A0-7EACC634DCEE}">
      <dgm:prSet/>
      <dgm:spPr/>
      <dgm:t>
        <a:bodyPr/>
        <a:lstStyle/>
        <a:p>
          <a:endParaRPr lang="hu-HU"/>
        </a:p>
      </dgm:t>
    </dgm:pt>
    <dgm:pt modelId="{66B31082-E27E-4CAC-B7D1-E3C1831090F7}">
      <dgm:prSet phldrT="[Szöveg]" custT="1"/>
      <dgm:spPr/>
      <dgm:t>
        <a:bodyPr/>
        <a:lstStyle/>
        <a:p>
          <a:r>
            <a:rPr lang="hu-HU" altLang="hu-HU" sz="1300" b="1" dirty="0" smtClean="0">
              <a:latin typeface="+mj-lt"/>
              <a:cs typeface="Times New Roman" pitchFamily="18" charset="0"/>
            </a:rPr>
            <a:t>fejlesztések egyszerűsített követelményei és elbírálása</a:t>
          </a:r>
          <a:endParaRPr lang="hu-HU" sz="1300" dirty="0">
            <a:latin typeface="+mj-lt"/>
          </a:endParaRPr>
        </a:p>
      </dgm:t>
    </dgm:pt>
    <dgm:pt modelId="{21CE60AB-4BAF-417A-B08B-5FC444D658F7}" type="parTrans" cxnId="{C16877E7-3677-4DA7-8C34-181464E75C44}">
      <dgm:prSet/>
      <dgm:spPr/>
      <dgm:t>
        <a:bodyPr/>
        <a:lstStyle/>
        <a:p>
          <a:endParaRPr lang="hu-HU"/>
        </a:p>
      </dgm:t>
    </dgm:pt>
    <dgm:pt modelId="{FCC6BE39-C7F1-4FD3-AB53-1269B5D9CC0C}" type="sibTrans" cxnId="{C16877E7-3677-4DA7-8C34-181464E75C44}">
      <dgm:prSet/>
      <dgm:spPr/>
      <dgm:t>
        <a:bodyPr/>
        <a:lstStyle/>
        <a:p>
          <a:endParaRPr lang="hu-HU"/>
        </a:p>
      </dgm:t>
    </dgm:pt>
    <dgm:pt modelId="{FC6A95EB-082C-41BD-AC71-3501E468B89E}">
      <dgm:prSet custT="1"/>
      <dgm:spPr/>
      <dgm:t>
        <a:bodyPr/>
        <a:lstStyle/>
        <a:p>
          <a:r>
            <a:rPr lang="hu-HU" altLang="hu-HU" sz="1300" b="1" dirty="0" smtClean="0">
              <a:latin typeface="+mj-lt"/>
              <a:cs typeface="Times New Roman" pitchFamily="18" charset="0"/>
            </a:rPr>
            <a:t>előleg: 50%</a:t>
          </a:r>
          <a:endParaRPr lang="hu-HU" altLang="hu-HU" sz="1300" dirty="0" smtClean="0">
            <a:latin typeface="+mj-lt"/>
            <a:cs typeface="Times New Roman" pitchFamily="18" charset="0"/>
          </a:endParaRPr>
        </a:p>
      </dgm:t>
    </dgm:pt>
    <dgm:pt modelId="{326CC114-65D4-4072-A7D0-9E2E14CFF284}" type="parTrans" cxnId="{95853EA0-28CB-4591-B6F6-35C75EE0489C}">
      <dgm:prSet/>
      <dgm:spPr/>
      <dgm:t>
        <a:bodyPr/>
        <a:lstStyle/>
        <a:p>
          <a:endParaRPr lang="hu-HU"/>
        </a:p>
      </dgm:t>
    </dgm:pt>
    <dgm:pt modelId="{49C3A252-99FB-421A-82EA-5DDED1F2BCBC}" type="sibTrans" cxnId="{95853EA0-28CB-4591-B6F6-35C75EE0489C}">
      <dgm:prSet/>
      <dgm:spPr/>
      <dgm:t>
        <a:bodyPr/>
        <a:lstStyle/>
        <a:p>
          <a:endParaRPr lang="hu-HU"/>
        </a:p>
      </dgm:t>
    </dgm:pt>
    <dgm:pt modelId="{D7AF1322-5BC9-4C26-A36B-4768C6928FF6}">
      <dgm:prSet custT="1"/>
      <dgm:spPr/>
      <dgm:t>
        <a:bodyPr/>
        <a:lstStyle/>
        <a:p>
          <a:r>
            <a:rPr lang="hu-HU" sz="1400" b="0" dirty="0" smtClean="0"/>
            <a:t>termelői csoportok, </a:t>
          </a:r>
          <a:r>
            <a:rPr lang="hu-HU" sz="1400" b="0" dirty="0" err="1" smtClean="0"/>
            <a:t>tész-ek</a:t>
          </a:r>
          <a:endParaRPr lang="hu-HU" sz="1400" b="0" dirty="0"/>
        </a:p>
      </dgm:t>
    </dgm:pt>
    <dgm:pt modelId="{053E679F-8C1E-4F58-A510-CF2A02B0AAFF}" type="parTrans" cxnId="{9203137A-E4A1-4FE0-BF57-25538774939E}">
      <dgm:prSet/>
      <dgm:spPr/>
    </dgm:pt>
    <dgm:pt modelId="{13926E23-3095-46F6-9747-BBFBEF9F4177}" type="sibTrans" cxnId="{9203137A-E4A1-4FE0-BF57-25538774939E}">
      <dgm:prSet/>
      <dgm:spPr/>
    </dgm:pt>
    <dgm:pt modelId="{C6116B72-54F4-4DEC-B2FC-318AA05633C4}">
      <dgm:prSet custT="1"/>
      <dgm:spPr/>
      <dgm:t>
        <a:bodyPr/>
        <a:lstStyle/>
        <a:p>
          <a:r>
            <a:rPr lang="hu-HU" sz="1400" b="0" dirty="0" smtClean="0"/>
            <a:t>források 80%-a: csak kis – és közepes gazdaságok</a:t>
          </a:r>
          <a:endParaRPr lang="hu-HU" sz="1400" b="0" dirty="0"/>
        </a:p>
      </dgm:t>
    </dgm:pt>
    <dgm:pt modelId="{6CB06D87-CBB9-4B92-A8E6-340F10DF1850}" type="parTrans" cxnId="{060D7B98-22B7-4A65-9B9F-148EDA437356}">
      <dgm:prSet/>
      <dgm:spPr/>
    </dgm:pt>
    <dgm:pt modelId="{5BDAC189-31D3-46E1-AB32-A2C8BD200ED3}" type="sibTrans" cxnId="{060D7B98-22B7-4A65-9B9F-148EDA437356}">
      <dgm:prSet/>
      <dgm:spPr/>
    </dgm:pt>
    <dgm:pt modelId="{E81BA66B-4B33-4707-ABBF-D4220A69B1A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500" dirty="0" smtClean="0"/>
            <a:t>fiatal gazda, kollektív: 10%-10% (kivéve: </a:t>
          </a:r>
          <a:r>
            <a:rPr lang="hu-HU" sz="1500" dirty="0" err="1" smtClean="0"/>
            <a:t>élip</a:t>
          </a:r>
          <a:r>
            <a:rPr lang="hu-HU" sz="1500" dirty="0" smtClean="0"/>
            <a:t>)</a:t>
          </a:r>
          <a:endParaRPr lang="hu-HU" sz="1500" dirty="0"/>
        </a:p>
      </dgm:t>
    </dgm:pt>
    <dgm:pt modelId="{54CD7E3F-47A9-4EF8-AB5A-65FCDBF89346}" type="parTrans" cxnId="{C7F3C8B3-CFFB-4415-BDFD-B93FCC81025B}">
      <dgm:prSet/>
      <dgm:spPr/>
    </dgm:pt>
    <dgm:pt modelId="{E9B9A21C-633B-4EEA-87A8-C7DAA78E6F8B}" type="sibTrans" cxnId="{C7F3C8B3-CFFB-4415-BDFD-B93FCC81025B}">
      <dgm:prSet/>
      <dgm:spPr/>
    </dgm:pt>
    <dgm:pt modelId="{F1DCB08B-8147-45FE-9AC2-C3BD3B69FD84}">
      <dgm:prSet custT="1"/>
      <dgm:spPr/>
      <dgm:t>
        <a:bodyPr/>
        <a:lstStyle/>
        <a:p>
          <a:r>
            <a:rPr lang="hu-HU" altLang="hu-HU" sz="1300" b="1" dirty="0" smtClean="0">
              <a:latin typeface="+mj-lt"/>
              <a:cs typeface="Times New Roman" pitchFamily="18" charset="0"/>
            </a:rPr>
            <a:t>nem kell jogerős </a:t>
          </a:r>
          <a:r>
            <a:rPr lang="hu-HU" altLang="hu-HU" sz="1300" dirty="0" smtClean="0">
              <a:latin typeface="+mj-lt"/>
              <a:cs typeface="Times New Roman" pitchFamily="18" charset="0"/>
            </a:rPr>
            <a:t>engedély a pályázat benyújtásakor (kivéve: elvi vízjogi engedély)</a:t>
          </a:r>
        </a:p>
      </dgm:t>
    </dgm:pt>
    <dgm:pt modelId="{17F37B9E-40A6-4039-9DC6-86AA8CADC9C5}" type="parTrans" cxnId="{336E76A0-E3CD-4174-BD54-02AC6E08D398}">
      <dgm:prSet/>
      <dgm:spPr/>
    </dgm:pt>
    <dgm:pt modelId="{E60D96A2-BA88-401B-8122-8860707F271E}" type="sibTrans" cxnId="{336E76A0-E3CD-4174-BD54-02AC6E08D398}">
      <dgm:prSet/>
      <dgm:spPr/>
    </dgm:pt>
    <dgm:pt modelId="{F6BD1B49-0AA2-4A43-B8AA-D0CE7304EDD1}">
      <dgm:prSet custT="1"/>
      <dgm:spPr/>
      <dgm:t>
        <a:bodyPr/>
        <a:lstStyle/>
        <a:p>
          <a:r>
            <a:rPr lang="hu-HU" altLang="hu-HU" sz="1300" b="1" dirty="0" smtClean="0">
              <a:latin typeface="+mj-lt"/>
              <a:cs typeface="Times New Roman" pitchFamily="18" charset="0"/>
            </a:rPr>
            <a:t>önerő</a:t>
          </a:r>
          <a:r>
            <a:rPr lang="hu-HU" altLang="hu-HU" sz="1300" dirty="0" smtClean="0">
              <a:latin typeface="+mj-lt"/>
              <a:cs typeface="Times New Roman" pitchFamily="18" charset="0"/>
            </a:rPr>
            <a:t>: elegendő nyilatkozni</a:t>
          </a:r>
        </a:p>
      </dgm:t>
    </dgm:pt>
    <dgm:pt modelId="{0C183116-62F8-489A-9C0F-437246785966}" type="parTrans" cxnId="{68E6FC70-EC00-4ACA-BBEA-7E83F24B6E6C}">
      <dgm:prSet/>
      <dgm:spPr/>
    </dgm:pt>
    <dgm:pt modelId="{F1D9989B-5579-4EAB-96B1-8004E175FD1A}" type="sibTrans" cxnId="{68E6FC70-EC00-4ACA-BBEA-7E83F24B6E6C}">
      <dgm:prSet/>
      <dgm:spPr/>
    </dgm:pt>
    <dgm:pt modelId="{6F572F04-924A-4209-B32D-25BA2C15F6C6}">
      <dgm:prSet custT="1"/>
      <dgm:spPr/>
      <dgm:t>
        <a:bodyPr/>
        <a:lstStyle/>
        <a:p>
          <a:r>
            <a:rPr lang="hu-HU" altLang="hu-HU" sz="1300" dirty="0" smtClean="0">
              <a:latin typeface="+mj-lt"/>
              <a:cs typeface="Times New Roman" pitchFamily="18" charset="0"/>
            </a:rPr>
            <a:t>saját teljesítés</a:t>
          </a:r>
        </a:p>
      </dgm:t>
    </dgm:pt>
    <dgm:pt modelId="{F086B63C-D82B-49BF-B9D7-58433B5ECFD8}" type="parTrans" cxnId="{76D2A194-FFA7-4729-8B57-21FAEB619828}">
      <dgm:prSet/>
      <dgm:spPr/>
    </dgm:pt>
    <dgm:pt modelId="{9B1E4256-29F2-4DC0-BA7C-A7DB30E97BB0}" type="sibTrans" cxnId="{76D2A194-FFA7-4729-8B57-21FAEB619828}">
      <dgm:prSet/>
      <dgm:spPr/>
    </dgm:pt>
    <dgm:pt modelId="{44EE847D-5066-47AA-B2D0-0B17B9C8B910}" type="pres">
      <dgm:prSet presAssocID="{41CF03E2-94DF-4145-BBE4-77A8DA3A77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338EFA6-D662-42C6-A99B-EF065F0288E6}" type="pres">
      <dgm:prSet presAssocID="{F967CC9F-3A34-437E-BF42-287C54C455B1}" presName="circle1" presStyleLbl="node1" presStyleIdx="0" presStyleCnt="3"/>
      <dgm:spPr/>
    </dgm:pt>
    <dgm:pt modelId="{D263C169-2DFF-4B61-84D0-9E27E7880D35}" type="pres">
      <dgm:prSet presAssocID="{F967CC9F-3A34-437E-BF42-287C54C455B1}" presName="space" presStyleCnt="0"/>
      <dgm:spPr/>
    </dgm:pt>
    <dgm:pt modelId="{AE76671F-F386-436A-BE7C-5BE647C1528D}" type="pres">
      <dgm:prSet presAssocID="{F967CC9F-3A34-437E-BF42-287C54C455B1}" presName="rect1" presStyleLbl="alignAcc1" presStyleIdx="0" presStyleCnt="3"/>
      <dgm:spPr/>
      <dgm:t>
        <a:bodyPr/>
        <a:lstStyle/>
        <a:p>
          <a:endParaRPr lang="hu-HU"/>
        </a:p>
      </dgm:t>
    </dgm:pt>
    <dgm:pt modelId="{B1CADCEC-9F21-48F5-83C1-762DBA8CE41E}" type="pres">
      <dgm:prSet presAssocID="{AF0B6E10-5A38-4C22-9240-F4CA3F3583C8}" presName="vertSpace2" presStyleLbl="node1" presStyleIdx="0" presStyleCnt="3"/>
      <dgm:spPr/>
    </dgm:pt>
    <dgm:pt modelId="{90EE1AC2-DA8E-4D83-9C11-CF61A233A344}" type="pres">
      <dgm:prSet presAssocID="{AF0B6E10-5A38-4C22-9240-F4CA3F3583C8}" presName="circle2" presStyleLbl="node1" presStyleIdx="1" presStyleCnt="3"/>
      <dgm:spPr>
        <a:solidFill>
          <a:schemeClr val="accent6">
            <a:lumMod val="50000"/>
          </a:schemeClr>
        </a:solidFill>
      </dgm:spPr>
    </dgm:pt>
    <dgm:pt modelId="{4929A393-83D7-4964-97E9-A5BCD6A29566}" type="pres">
      <dgm:prSet presAssocID="{AF0B6E10-5A38-4C22-9240-F4CA3F3583C8}" presName="rect2" presStyleLbl="alignAcc1" presStyleIdx="1" presStyleCnt="3"/>
      <dgm:spPr/>
      <dgm:t>
        <a:bodyPr/>
        <a:lstStyle/>
        <a:p>
          <a:endParaRPr lang="hu-HU"/>
        </a:p>
      </dgm:t>
    </dgm:pt>
    <dgm:pt modelId="{18EC293F-0B89-4FB1-A9E0-FE40B2EC53AF}" type="pres">
      <dgm:prSet presAssocID="{EAE9F01C-854D-427A-85A4-2417D3C15BE1}" presName="vertSpace3" presStyleLbl="node1" presStyleIdx="1" presStyleCnt="3"/>
      <dgm:spPr/>
    </dgm:pt>
    <dgm:pt modelId="{D34F6198-0056-4256-B94E-197F62E2D874}" type="pres">
      <dgm:prSet presAssocID="{EAE9F01C-854D-427A-85A4-2417D3C15BE1}" presName="circle3" presStyleLbl="node1" presStyleIdx="2" presStyleCnt="3"/>
      <dgm:spPr/>
    </dgm:pt>
    <dgm:pt modelId="{D16D1DD8-9BB7-44AC-AAB8-DAE18F0E3DED}" type="pres">
      <dgm:prSet presAssocID="{EAE9F01C-854D-427A-85A4-2417D3C15BE1}" presName="rect3" presStyleLbl="alignAcc1" presStyleIdx="2" presStyleCnt="3" custScaleY="106933"/>
      <dgm:spPr/>
      <dgm:t>
        <a:bodyPr/>
        <a:lstStyle/>
        <a:p>
          <a:endParaRPr lang="hu-HU"/>
        </a:p>
      </dgm:t>
    </dgm:pt>
    <dgm:pt modelId="{3981E15A-3195-4AD2-8223-4928EA1E2785}" type="pres">
      <dgm:prSet presAssocID="{F967CC9F-3A34-437E-BF42-287C54C455B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599213-D480-4001-A419-BEA50255F2CC}" type="pres">
      <dgm:prSet presAssocID="{F967CC9F-3A34-437E-BF42-287C54C455B1}" presName="rect1ChTx" presStyleLbl="alignAcc1" presStyleIdx="2" presStyleCnt="3" custScaleX="1172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AFE4F4-E6A9-42D6-B7BB-9244068F20C2}" type="pres">
      <dgm:prSet presAssocID="{AF0B6E10-5A38-4C22-9240-F4CA3F3583C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846FFE-8738-4BB9-B607-E8846BA9262F}" type="pres">
      <dgm:prSet presAssocID="{AF0B6E10-5A38-4C22-9240-F4CA3F3583C8}" presName="rect2ChTx" presStyleLbl="alignAcc1" presStyleIdx="2" presStyleCnt="3" custScaleX="1228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B18D84-9572-494F-B7A6-E71A02A8FBC9}" type="pres">
      <dgm:prSet presAssocID="{EAE9F01C-854D-427A-85A4-2417D3C15BE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577D12-2D7B-4B5A-9A50-ACCE1A5FC979}" type="pres">
      <dgm:prSet presAssocID="{EAE9F01C-854D-427A-85A4-2417D3C15BE1}" presName="rect3ChTx" presStyleLbl="alignAcc1" presStyleIdx="2" presStyleCnt="3" custScaleX="118016" custScaleY="100604" custLinFactNeighborX="-290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FD97CB-208A-4CD3-9E47-78C2F3ED612B}" type="presOf" srcId="{22661173-581A-441E-AF43-E0FB436D1F7D}" destId="{F5846FFE-8738-4BB9-B607-E8846BA9262F}" srcOrd="0" destOrd="0" presId="urn:microsoft.com/office/officeart/2005/8/layout/target3"/>
    <dgm:cxn modelId="{336E76A0-E3CD-4174-BD54-02AC6E08D398}" srcId="{EAE9F01C-854D-427A-85A4-2417D3C15BE1}" destId="{F1DCB08B-8147-45FE-9AC2-C3BD3B69FD84}" srcOrd="3" destOrd="0" parTransId="{17F37B9E-40A6-4039-9DC6-86AA8CADC9C5}" sibTransId="{E60D96A2-BA88-401B-8122-8860707F271E}"/>
    <dgm:cxn modelId="{36191208-B6A3-42D8-9E3A-706BE66AB82B}" type="presOf" srcId="{1F9A2949-685E-4D77-89A9-C5977EF3DC0C}" destId="{1E599213-D480-4001-A419-BEA50255F2CC}" srcOrd="0" destOrd="0" presId="urn:microsoft.com/office/officeart/2005/8/layout/target3"/>
    <dgm:cxn modelId="{2A54F58C-3672-4E9A-8728-A28CF3FA2F13}" type="presOf" srcId="{66B31082-E27E-4CAC-B7D1-E3C1831090F7}" destId="{1F577D12-2D7B-4B5A-9A50-ACCE1A5FC979}" srcOrd="0" destOrd="0" presId="urn:microsoft.com/office/officeart/2005/8/layout/target3"/>
    <dgm:cxn modelId="{F2027C52-9846-4C49-B439-B0F7C49AB334}" type="presOf" srcId="{FC6A95EB-082C-41BD-AC71-3501E468B89E}" destId="{1F577D12-2D7B-4B5A-9A50-ACCE1A5FC979}" srcOrd="0" destOrd="1" presId="urn:microsoft.com/office/officeart/2005/8/layout/target3"/>
    <dgm:cxn modelId="{F5A94498-DFBF-4BBB-A5F8-9ABC06F87FC0}" type="presOf" srcId="{E81BA66B-4B33-4707-ABBF-D4220A69B1A8}" destId="{1E599213-D480-4001-A419-BEA50255F2CC}" srcOrd="0" destOrd="2" presId="urn:microsoft.com/office/officeart/2005/8/layout/target3"/>
    <dgm:cxn modelId="{D0EC06A7-CFEF-4414-B2A2-6F924A32333D}" type="presOf" srcId="{F967CC9F-3A34-437E-BF42-287C54C455B1}" destId="{3981E15A-3195-4AD2-8223-4928EA1E2785}" srcOrd="1" destOrd="0" presId="urn:microsoft.com/office/officeart/2005/8/layout/target3"/>
    <dgm:cxn modelId="{52E3D2E2-214D-4C4A-9CC7-16A3FD2522FB}" type="presOf" srcId="{AF0B6E10-5A38-4C22-9240-F4CA3F3583C8}" destId="{4929A393-83D7-4964-97E9-A5BCD6A29566}" srcOrd="0" destOrd="0" presId="urn:microsoft.com/office/officeart/2005/8/layout/target3"/>
    <dgm:cxn modelId="{E398280E-1E4F-4086-BDCE-AFAB29DB59AF}" type="presOf" srcId="{AF0B6E10-5A38-4C22-9240-F4CA3F3583C8}" destId="{83AFE4F4-E6A9-42D6-B7BB-9244068F20C2}" srcOrd="1" destOrd="0" presId="urn:microsoft.com/office/officeart/2005/8/layout/target3"/>
    <dgm:cxn modelId="{410CBE0C-0D49-40C3-AA2F-E26756C20BCF}" type="presOf" srcId="{6F572F04-924A-4209-B32D-25BA2C15F6C6}" destId="{1F577D12-2D7B-4B5A-9A50-ACCE1A5FC979}" srcOrd="0" destOrd="2" presId="urn:microsoft.com/office/officeart/2005/8/layout/target3"/>
    <dgm:cxn modelId="{95853EA0-28CB-4591-B6F6-35C75EE0489C}" srcId="{EAE9F01C-854D-427A-85A4-2417D3C15BE1}" destId="{FC6A95EB-082C-41BD-AC71-3501E468B89E}" srcOrd="1" destOrd="0" parTransId="{326CC114-65D4-4072-A7D0-9E2E14CFF284}" sibTransId="{49C3A252-99FB-421A-82EA-5DDED1F2BCBC}"/>
    <dgm:cxn modelId="{76D2A194-FFA7-4729-8B57-21FAEB619828}" srcId="{EAE9F01C-854D-427A-85A4-2417D3C15BE1}" destId="{6F572F04-924A-4209-B32D-25BA2C15F6C6}" srcOrd="2" destOrd="0" parTransId="{F086B63C-D82B-49BF-B9D7-58433B5ECFD8}" sibTransId="{9B1E4256-29F2-4DC0-BA7C-A7DB30E97BB0}"/>
    <dgm:cxn modelId="{E64C9234-3362-4A6D-BACC-49AD8D01581E}" srcId="{F967CC9F-3A34-437E-BF42-287C54C455B1}" destId="{1F9A2949-685E-4D77-89A9-C5977EF3DC0C}" srcOrd="0" destOrd="0" parTransId="{30A28A67-225D-4240-89F2-D6BCC3206B43}" sibTransId="{5010BCD8-0E15-4EC8-A97A-BC186CC42E24}"/>
    <dgm:cxn modelId="{47A731EB-DD69-433D-88CF-4F62FDEA2BDB}" type="presOf" srcId="{C6116B72-54F4-4DEC-B2FC-318AA05633C4}" destId="{F5846FFE-8738-4BB9-B607-E8846BA9262F}" srcOrd="0" destOrd="2" presId="urn:microsoft.com/office/officeart/2005/8/layout/target3"/>
    <dgm:cxn modelId="{7DC8D51A-132F-4558-911E-803AC36FE8EB}" type="presOf" srcId="{F6BD1B49-0AA2-4A43-B8AA-D0CE7304EDD1}" destId="{1F577D12-2D7B-4B5A-9A50-ACCE1A5FC979}" srcOrd="0" destOrd="4" presId="urn:microsoft.com/office/officeart/2005/8/layout/target3"/>
    <dgm:cxn modelId="{C5F62EA7-D0F7-4C77-845C-78BEB47F0096}" type="presOf" srcId="{90468ED2-C411-4A9F-B4B5-0E2A7C2F7E39}" destId="{1E599213-D480-4001-A419-BEA50255F2CC}" srcOrd="0" destOrd="1" presId="urn:microsoft.com/office/officeart/2005/8/layout/target3"/>
    <dgm:cxn modelId="{C7F3C8B3-CFFB-4415-BDFD-B93FCC81025B}" srcId="{F967CC9F-3A34-437E-BF42-287C54C455B1}" destId="{E81BA66B-4B33-4707-ABBF-D4220A69B1A8}" srcOrd="2" destOrd="0" parTransId="{54CD7E3F-47A9-4EF8-AB5A-65FCDBF89346}" sibTransId="{E9B9A21C-633B-4EEA-87A8-C7DAA78E6F8B}"/>
    <dgm:cxn modelId="{ADB49C5B-B618-4D7C-B6BD-7CC03ED2912D}" srcId="{41CF03E2-94DF-4145-BBE4-77A8DA3A777C}" destId="{AF0B6E10-5A38-4C22-9240-F4CA3F3583C8}" srcOrd="1" destOrd="0" parTransId="{AB20B5FF-312E-4538-9EBB-BBC0D27A9DDF}" sibTransId="{961B2A3B-EF1F-4BED-AC91-C585137E2E05}"/>
    <dgm:cxn modelId="{C16877E7-3677-4DA7-8C34-181464E75C44}" srcId="{EAE9F01C-854D-427A-85A4-2417D3C15BE1}" destId="{66B31082-E27E-4CAC-B7D1-E3C1831090F7}" srcOrd="0" destOrd="0" parTransId="{21CE60AB-4BAF-417A-B08B-5FC444D658F7}" sibTransId="{FCC6BE39-C7F1-4FD3-AB53-1269B5D9CC0C}"/>
    <dgm:cxn modelId="{68E6FC70-EC00-4ACA-BBEA-7E83F24B6E6C}" srcId="{EAE9F01C-854D-427A-85A4-2417D3C15BE1}" destId="{F6BD1B49-0AA2-4A43-B8AA-D0CE7304EDD1}" srcOrd="4" destOrd="0" parTransId="{0C183116-62F8-489A-9C0F-437246785966}" sibTransId="{F1D9989B-5579-4EAB-96B1-8004E175FD1A}"/>
    <dgm:cxn modelId="{A4BA72B6-DCE7-4328-ACC9-C8FDF91FED30}" srcId="{41CF03E2-94DF-4145-BBE4-77A8DA3A777C}" destId="{F967CC9F-3A34-437E-BF42-287C54C455B1}" srcOrd="0" destOrd="0" parTransId="{F0DA7AE0-4300-4C90-A0B7-98847A8BC67A}" sibTransId="{827FD020-E614-410B-90EF-6B87B865FE27}"/>
    <dgm:cxn modelId="{B2735424-C093-47DC-8656-1551C8B9B2AF}" type="presOf" srcId="{EAE9F01C-854D-427A-85A4-2417D3C15BE1}" destId="{3FB18D84-9572-494F-B7A6-E71A02A8FBC9}" srcOrd="1" destOrd="0" presId="urn:microsoft.com/office/officeart/2005/8/layout/target3"/>
    <dgm:cxn modelId="{34B23EC9-A060-40C6-A3E3-FD798AEA2D9F}" srcId="{41CF03E2-94DF-4145-BBE4-77A8DA3A777C}" destId="{EAE9F01C-854D-427A-85A4-2417D3C15BE1}" srcOrd="2" destOrd="0" parTransId="{932EBB8F-523C-4AE8-912E-40C4363ECDAB}" sibTransId="{7C509371-56B3-41C9-B01B-6CAD3B639E41}"/>
    <dgm:cxn modelId="{6C12E300-83EE-47A9-AF90-826702673A55}" type="presOf" srcId="{F1DCB08B-8147-45FE-9AC2-C3BD3B69FD84}" destId="{1F577D12-2D7B-4B5A-9A50-ACCE1A5FC979}" srcOrd="0" destOrd="3" presId="urn:microsoft.com/office/officeart/2005/8/layout/target3"/>
    <dgm:cxn modelId="{97907C31-2A0A-4653-9442-2427C669C873}" type="presOf" srcId="{EAE9F01C-854D-427A-85A4-2417D3C15BE1}" destId="{D16D1DD8-9BB7-44AC-AAB8-DAE18F0E3DED}" srcOrd="0" destOrd="0" presId="urn:microsoft.com/office/officeart/2005/8/layout/target3"/>
    <dgm:cxn modelId="{060D7B98-22B7-4A65-9B9F-148EDA437356}" srcId="{AF0B6E10-5A38-4C22-9240-F4CA3F3583C8}" destId="{C6116B72-54F4-4DEC-B2FC-318AA05633C4}" srcOrd="2" destOrd="0" parTransId="{6CB06D87-CBB9-4B92-A8E6-340F10DF1850}" sibTransId="{5BDAC189-31D3-46E1-AB32-A2C8BD200ED3}"/>
    <dgm:cxn modelId="{DEB03D66-DC69-4328-AF9F-8EA0EDCF9ABA}" srcId="{AF0B6E10-5A38-4C22-9240-F4CA3F3583C8}" destId="{22661173-581A-441E-AF43-E0FB436D1F7D}" srcOrd="0" destOrd="0" parTransId="{1F1C9332-CA7D-49D0-ACA6-09D2DBB8B91A}" sibTransId="{E01B0FFA-9129-427D-B164-8500CE9BF547}"/>
    <dgm:cxn modelId="{AC63AF49-F55D-4609-9C5B-BA67D54280C4}" type="presOf" srcId="{D7AF1322-5BC9-4C26-A36B-4768C6928FF6}" destId="{F5846FFE-8738-4BB9-B607-E8846BA9262F}" srcOrd="0" destOrd="1" presId="urn:microsoft.com/office/officeart/2005/8/layout/target3"/>
    <dgm:cxn modelId="{5D37EDF3-4A26-48E4-B30B-19EA9BB37C5A}" type="presOf" srcId="{41CF03E2-94DF-4145-BBE4-77A8DA3A777C}" destId="{44EE847D-5066-47AA-B2D0-0B17B9C8B910}" srcOrd="0" destOrd="0" presId="urn:microsoft.com/office/officeart/2005/8/layout/target3"/>
    <dgm:cxn modelId="{9C4C397D-2E60-45AD-AEC7-A48DFD794E80}" type="presOf" srcId="{F967CC9F-3A34-437E-BF42-287C54C455B1}" destId="{AE76671F-F386-436A-BE7C-5BE647C1528D}" srcOrd="0" destOrd="0" presId="urn:microsoft.com/office/officeart/2005/8/layout/target3"/>
    <dgm:cxn modelId="{9203137A-E4A1-4FE0-BF57-25538774939E}" srcId="{AF0B6E10-5A38-4C22-9240-F4CA3F3583C8}" destId="{D7AF1322-5BC9-4C26-A36B-4768C6928FF6}" srcOrd="1" destOrd="0" parTransId="{053E679F-8C1E-4F58-A510-CF2A02B0AAFF}" sibTransId="{13926E23-3095-46F6-9747-BBFBEF9F4177}"/>
    <dgm:cxn modelId="{5D628CEB-BA1E-4A5A-87A0-7EACC634DCEE}" srcId="{F967CC9F-3A34-437E-BF42-287C54C455B1}" destId="{90468ED2-C411-4A9F-B4B5-0E2A7C2F7E39}" srcOrd="1" destOrd="0" parTransId="{8B4580DF-A6CD-49B3-8BAD-266CF56FD49D}" sibTransId="{A095FCEA-DDB1-4211-93FB-065C053B69D0}"/>
    <dgm:cxn modelId="{15E6AA22-3027-4AD3-8A58-F9A5257BF504}" type="presParOf" srcId="{44EE847D-5066-47AA-B2D0-0B17B9C8B910}" destId="{3338EFA6-D662-42C6-A99B-EF065F0288E6}" srcOrd="0" destOrd="0" presId="urn:microsoft.com/office/officeart/2005/8/layout/target3"/>
    <dgm:cxn modelId="{81C42C61-E0BC-41FA-93EB-E53001E3D272}" type="presParOf" srcId="{44EE847D-5066-47AA-B2D0-0B17B9C8B910}" destId="{D263C169-2DFF-4B61-84D0-9E27E7880D35}" srcOrd="1" destOrd="0" presId="urn:microsoft.com/office/officeart/2005/8/layout/target3"/>
    <dgm:cxn modelId="{ED9587D2-A736-4A54-BBA4-14BC44BC9829}" type="presParOf" srcId="{44EE847D-5066-47AA-B2D0-0B17B9C8B910}" destId="{AE76671F-F386-436A-BE7C-5BE647C1528D}" srcOrd="2" destOrd="0" presId="urn:microsoft.com/office/officeart/2005/8/layout/target3"/>
    <dgm:cxn modelId="{AB2EA838-57CF-42E3-9F31-54F1265D1DF1}" type="presParOf" srcId="{44EE847D-5066-47AA-B2D0-0B17B9C8B910}" destId="{B1CADCEC-9F21-48F5-83C1-762DBA8CE41E}" srcOrd="3" destOrd="0" presId="urn:microsoft.com/office/officeart/2005/8/layout/target3"/>
    <dgm:cxn modelId="{D082D4AE-CF62-4629-9BF1-CD1941DB7FF4}" type="presParOf" srcId="{44EE847D-5066-47AA-B2D0-0B17B9C8B910}" destId="{90EE1AC2-DA8E-4D83-9C11-CF61A233A344}" srcOrd="4" destOrd="0" presId="urn:microsoft.com/office/officeart/2005/8/layout/target3"/>
    <dgm:cxn modelId="{3BDAEE42-7F1C-43B5-936B-F7D7A1450A77}" type="presParOf" srcId="{44EE847D-5066-47AA-B2D0-0B17B9C8B910}" destId="{4929A393-83D7-4964-97E9-A5BCD6A29566}" srcOrd="5" destOrd="0" presId="urn:microsoft.com/office/officeart/2005/8/layout/target3"/>
    <dgm:cxn modelId="{45E1BC01-69FF-444A-8F68-8B59494F49C4}" type="presParOf" srcId="{44EE847D-5066-47AA-B2D0-0B17B9C8B910}" destId="{18EC293F-0B89-4FB1-A9E0-FE40B2EC53AF}" srcOrd="6" destOrd="0" presId="urn:microsoft.com/office/officeart/2005/8/layout/target3"/>
    <dgm:cxn modelId="{A560174B-33C9-42AB-8CDC-AFC216433E68}" type="presParOf" srcId="{44EE847D-5066-47AA-B2D0-0B17B9C8B910}" destId="{D34F6198-0056-4256-B94E-197F62E2D874}" srcOrd="7" destOrd="0" presId="urn:microsoft.com/office/officeart/2005/8/layout/target3"/>
    <dgm:cxn modelId="{6DE7439A-50A2-40E0-AD3B-8E17AF92A9CE}" type="presParOf" srcId="{44EE847D-5066-47AA-B2D0-0B17B9C8B910}" destId="{D16D1DD8-9BB7-44AC-AAB8-DAE18F0E3DED}" srcOrd="8" destOrd="0" presId="urn:microsoft.com/office/officeart/2005/8/layout/target3"/>
    <dgm:cxn modelId="{CD2ECFEA-A782-43F7-9D40-4889C904F46A}" type="presParOf" srcId="{44EE847D-5066-47AA-B2D0-0B17B9C8B910}" destId="{3981E15A-3195-4AD2-8223-4928EA1E2785}" srcOrd="9" destOrd="0" presId="urn:microsoft.com/office/officeart/2005/8/layout/target3"/>
    <dgm:cxn modelId="{3530F3F8-1409-4DA2-B2D4-7BF98AE78819}" type="presParOf" srcId="{44EE847D-5066-47AA-B2D0-0B17B9C8B910}" destId="{1E599213-D480-4001-A419-BEA50255F2CC}" srcOrd="10" destOrd="0" presId="urn:microsoft.com/office/officeart/2005/8/layout/target3"/>
    <dgm:cxn modelId="{C176FF50-03B7-42F9-B3ED-1F36B4C7BF38}" type="presParOf" srcId="{44EE847D-5066-47AA-B2D0-0B17B9C8B910}" destId="{83AFE4F4-E6A9-42D6-B7BB-9244068F20C2}" srcOrd="11" destOrd="0" presId="urn:microsoft.com/office/officeart/2005/8/layout/target3"/>
    <dgm:cxn modelId="{B78C9572-AA0D-4B5A-9D66-D5D12AAC197F}" type="presParOf" srcId="{44EE847D-5066-47AA-B2D0-0B17B9C8B910}" destId="{F5846FFE-8738-4BB9-B607-E8846BA9262F}" srcOrd="12" destOrd="0" presId="urn:microsoft.com/office/officeart/2005/8/layout/target3"/>
    <dgm:cxn modelId="{5FE41643-BB3B-440A-8DE5-6A01D426E848}" type="presParOf" srcId="{44EE847D-5066-47AA-B2D0-0B17B9C8B910}" destId="{3FB18D84-9572-494F-B7A6-E71A02A8FBC9}" srcOrd="13" destOrd="0" presId="urn:microsoft.com/office/officeart/2005/8/layout/target3"/>
    <dgm:cxn modelId="{CE5D46E9-6C1A-4791-9A17-C623CB24DD92}" type="presParOf" srcId="{44EE847D-5066-47AA-B2D0-0B17B9C8B910}" destId="{1F577D12-2D7B-4B5A-9A50-ACCE1A5FC97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2CC37-CC32-4E40-AEF0-92F0D1722B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C8F30F-3ECC-4B66-B987-6DA9766164EF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r>
            <a:rPr lang="hu-HU" altLang="hu-HU" sz="16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151 Mrd Ft </a:t>
          </a:r>
          <a:endParaRPr lang="hu-HU" altLang="hu-HU" sz="1400" b="1" u="sng" dirty="0" smtClean="0">
            <a:solidFill>
              <a:schemeClr val="tx1"/>
            </a:solidFill>
            <a:latin typeface="+mj-lt"/>
            <a:ea typeface="+mn-ea"/>
            <a:cs typeface="Times New Roman" pitchFamily="18" charset="0"/>
          </a:endParaRPr>
        </a:p>
      </dgm:t>
    </dgm:pt>
    <dgm:pt modelId="{546687E2-8F4B-4A7F-B714-499463AADEDB}" type="parTrans" cxnId="{E709E171-628C-40E9-BF2E-66D868A5EA7F}">
      <dgm:prSet/>
      <dgm:spPr/>
      <dgm:t>
        <a:bodyPr/>
        <a:lstStyle/>
        <a:p>
          <a:endParaRPr lang="hu-HU"/>
        </a:p>
      </dgm:t>
    </dgm:pt>
    <dgm:pt modelId="{CEE9692C-B55D-4439-95CD-7542638B6EDE}" type="sibTrans" cxnId="{E709E171-628C-40E9-BF2E-66D868A5EA7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EE7FD045-D0EE-413E-A923-87A84C356AC7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dirty="0">
            <a:latin typeface="+mj-lt"/>
          </a:endParaRPr>
        </a:p>
      </dgm:t>
    </dgm:pt>
    <dgm:pt modelId="{8F3151E8-2C5E-4BB5-B01B-596AF2EFDF88}" type="parTrans" cxnId="{185F6A02-4AFE-4A72-9589-CE84CE6382E3}">
      <dgm:prSet/>
      <dgm:spPr/>
      <dgm:t>
        <a:bodyPr/>
        <a:lstStyle/>
        <a:p>
          <a:endParaRPr lang="hu-HU"/>
        </a:p>
      </dgm:t>
    </dgm:pt>
    <dgm:pt modelId="{3482757A-07D8-441F-A383-DE52E0E021AA}" type="sibTrans" cxnId="{185F6A02-4AFE-4A72-9589-CE84CE6382E3}">
      <dgm:prSet/>
      <dgm:spPr/>
      <dgm:t>
        <a:bodyPr/>
        <a:lstStyle/>
        <a:p>
          <a:endParaRPr lang="hu-HU"/>
        </a:p>
      </dgm:t>
    </dgm:pt>
    <dgm:pt modelId="{9E0CD2B1-E3AC-4675-81EE-72FC873ABFD1}">
      <dgm:prSet phldrT="[Szöveg]" custT="1"/>
      <dgm:spPr>
        <a:solidFill>
          <a:srgbClr val="CAE8E1"/>
        </a:solidFill>
      </dgm:spPr>
      <dgm:t>
        <a:bodyPr/>
        <a:lstStyle/>
        <a:p>
          <a:pPr algn="ctr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algn="ctr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40%, nem Annex I. termék előállítása esetén állami támogatási szempontú besorolás miatt ettől esetenként eltérhet)</a:t>
          </a:r>
          <a:endParaRPr lang="hu-HU" sz="1400" b="0" dirty="0">
            <a:solidFill>
              <a:schemeClr val="tx1"/>
            </a:solidFill>
            <a:latin typeface="+mj-lt"/>
          </a:endParaRPr>
        </a:p>
      </dgm:t>
    </dgm:pt>
    <dgm:pt modelId="{72D4F30B-2879-4969-9EFD-E430495C81AF}" type="parTrans" cxnId="{72E91038-3E68-4D08-8EB8-C4CBABD950AA}">
      <dgm:prSet/>
      <dgm:spPr/>
      <dgm:t>
        <a:bodyPr/>
        <a:lstStyle/>
        <a:p>
          <a:endParaRPr lang="hu-HU"/>
        </a:p>
      </dgm:t>
    </dgm:pt>
    <dgm:pt modelId="{09A167C8-80E0-45E6-8496-0412D7841E47}" type="sibTrans" cxnId="{72E91038-3E68-4D08-8EB8-C4CBABD950A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4B18DD70-ADF6-4905-ABF3-1B7718CDFD6D}">
      <dgm:prSet phldrT="[Szöveg]" custT="1"/>
      <dgm:spPr/>
      <dgm:t>
        <a:bodyPr/>
        <a:lstStyle/>
        <a:p>
          <a:pPr algn="l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dirty="0">
            <a:latin typeface="+mj-lt"/>
          </a:endParaRPr>
        </a:p>
      </dgm:t>
    </dgm:pt>
    <dgm:pt modelId="{25AA6869-1F34-4306-B76B-A76E3FE436B3}" type="parTrans" cxnId="{1FD40F59-134D-447E-A13A-706377528EF5}">
      <dgm:prSet/>
      <dgm:spPr/>
      <dgm:t>
        <a:bodyPr/>
        <a:lstStyle/>
        <a:p>
          <a:endParaRPr lang="hu-HU"/>
        </a:p>
      </dgm:t>
    </dgm:pt>
    <dgm:pt modelId="{FFA7D623-2A47-4B8E-945F-04A4664E9A7F}" type="sibTrans" cxnId="{1FD40F59-134D-447E-A13A-706377528EF5}">
      <dgm:prSet/>
      <dgm:spPr/>
      <dgm:t>
        <a:bodyPr/>
        <a:lstStyle/>
        <a:p>
          <a:endParaRPr lang="hu-HU"/>
        </a:p>
      </dgm:t>
    </dgm:pt>
    <dgm:pt modelId="{A90AFBC9-34D3-468D-A1B6-54A2BCC55FBE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r>
            <a:rPr lang="hu-HU" altLang="hu-HU" sz="16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500 millió Ft</a:t>
          </a:r>
        </a:p>
        <a:p>
          <a:r>
            <a:rPr lang="hu-HU" altLang="hu-HU" sz="16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(közös beruházás: 1,5 milliárd Ft)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46C815A6-525D-41F5-8706-322C1270FED0}" type="parTrans" cxnId="{F9239371-7F94-453B-AB16-48B6796A34C8}">
      <dgm:prSet/>
      <dgm:spPr/>
      <dgm:t>
        <a:bodyPr/>
        <a:lstStyle/>
        <a:p>
          <a:endParaRPr lang="hu-HU"/>
        </a:p>
      </dgm:t>
    </dgm:pt>
    <dgm:pt modelId="{161F2B33-A0F8-410E-84DC-31CF8AC7CC91}" type="sibTrans" cxnId="{F9239371-7F94-453B-AB16-48B6796A34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FE5C786B-1149-4450-94AD-CA8AFF900DBA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2015. 12. 28.</a:t>
          </a:r>
          <a:endParaRPr lang="hu-HU" sz="1800" b="0" dirty="0">
            <a:latin typeface="+mj-lt"/>
          </a:endParaRPr>
        </a:p>
      </dgm:t>
    </dgm:pt>
    <dgm:pt modelId="{8CDB13CE-9AF2-44E3-87A6-F0AB8E71CD88}" type="parTrans" cxnId="{4C8EE9B9-1230-43E7-8D8C-E7261259E45C}">
      <dgm:prSet/>
      <dgm:spPr/>
      <dgm:t>
        <a:bodyPr/>
        <a:lstStyle/>
        <a:p>
          <a:endParaRPr lang="hu-HU"/>
        </a:p>
      </dgm:t>
    </dgm:pt>
    <dgm:pt modelId="{131EE6BD-87D1-4D7D-83F9-CA81EEA4834C}" type="sibTrans" cxnId="{4C8EE9B9-1230-43E7-8D8C-E7261259E45C}">
      <dgm:prSet/>
      <dgm:spPr/>
      <dgm:t>
        <a:bodyPr/>
        <a:lstStyle/>
        <a:p>
          <a:endParaRPr lang="hu-HU"/>
        </a:p>
      </dgm:t>
    </dgm:pt>
    <dgm:pt modelId="{57C91668-232D-49FF-96C3-FACB42AB1DE3}">
      <dgm:prSet custT="1"/>
      <dgm:spPr/>
      <dgm:t>
        <a:bodyPr/>
        <a:lstStyle/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02. 25. – 2016. 04. 25.</a:t>
          </a:r>
          <a:endParaRPr lang="hu-HU" sz="1800" b="0" dirty="0">
            <a:solidFill>
              <a:schemeClr val="tx1"/>
            </a:solidFill>
            <a:latin typeface="+mj-lt"/>
          </a:endParaRPr>
        </a:p>
      </dgm:t>
    </dgm:pt>
    <dgm:pt modelId="{7227B37C-D094-44A7-AFF1-5DBBCDFDAE78}" type="parTrans" cxnId="{F3055065-090D-4479-A199-D268749E7FDD}">
      <dgm:prSet/>
      <dgm:spPr/>
      <dgm:t>
        <a:bodyPr/>
        <a:lstStyle/>
        <a:p>
          <a:endParaRPr lang="hu-HU"/>
        </a:p>
      </dgm:t>
    </dgm:pt>
    <dgm:pt modelId="{C434E217-32AF-4925-887C-90C5A0CCFD87}" type="sibTrans" cxnId="{F3055065-090D-4479-A199-D268749E7FDD}">
      <dgm:prSet/>
      <dgm:spPr/>
      <dgm:t>
        <a:bodyPr/>
        <a:lstStyle/>
        <a:p>
          <a:endParaRPr lang="hu-HU"/>
        </a:p>
      </dgm:t>
    </dgm:pt>
    <dgm:pt modelId="{0B2A46A4-3578-4D3D-A2AB-1D8FC4D6F997}">
      <dgm:prSet custT="1"/>
      <dgm:spPr/>
      <dgm:t>
        <a:bodyPr/>
        <a:lstStyle/>
        <a:p>
          <a:pPr algn="l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és mg-i termelőnek nem minősülő mikro- és    kisvállalkozások (utóbbi kizárólag Annex I. terméket állíthat elő)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9B780C9A-4E84-4623-89BE-D9BEA0C79527}" type="parTrans" cxnId="{061D9244-63C6-48CA-9FE1-4C18B3CD3C59}">
      <dgm:prSet/>
      <dgm:spPr/>
      <dgm:t>
        <a:bodyPr/>
        <a:lstStyle/>
        <a:p>
          <a:endParaRPr lang="hu-HU"/>
        </a:p>
      </dgm:t>
    </dgm:pt>
    <dgm:pt modelId="{21B13490-612A-4F23-8E70-845550789885}" type="sibTrans" cxnId="{061D9244-63C6-48CA-9FE1-4C18B3CD3C59}">
      <dgm:prSet/>
      <dgm:spPr/>
      <dgm:t>
        <a:bodyPr/>
        <a:lstStyle/>
        <a:p>
          <a:endParaRPr lang="hu-HU"/>
        </a:p>
      </dgm:t>
    </dgm:pt>
    <dgm:pt modelId="{27DA86C9-CFE7-462F-8C82-6427F4ECCC7A}" type="pres">
      <dgm:prSet presAssocID="{5812CC37-CC32-4E40-AEF0-92F0D1722B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B44B0DF-7B06-4AB4-988A-DC865977C56C}" type="pres">
      <dgm:prSet presAssocID="{B5C8F30F-3ECC-4B66-B987-6DA9766164EF}" presName="composite" presStyleCnt="0"/>
      <dgm:spPr/>
    </dgm:pt>
    <dgm:pt modelId="{1B381727-0FE1-4669-9B4F-335F3DEA6B5F}" type="pres">
      <dgm:prSet presAssocID="{B5C8F30F-3ECC-4B66-B987-6DA9766164EF}" presName="Parent1" presStyleLbl="node1" presStyleIdx="0" presStyleCnt="6" custScaleX="294787" custScaleY="160946" custLinFactNeighborX="45253" custLinFactNeighborY="7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BDF0AE-823A-4F3B-87A2-EEA6A47B12CE}" type="pres">
      <dgm:prSet presAssocID="{B5C8F30F-3ECC-4B66-B987-6DA9766164EF}" presName="Childtext1" presStyleLbl="revTx" presStyleIdx="0" presStyleCnt="3" custScaleX="254891" custScaleY="149118" custLinFactX="87689" custLinFactNeighborX="100000" custLinFactNeighborY="83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F3C430-C38E-4166-B711-5987F93F456A}" type="pres">
      <dgm:prSet presAssocID="{B5C8F30F-3ECC-4B66-B987-6DA9766164EF}" presName="BalanceSpacing" presStyleCnt="0"/>
      <dgm:spPr/>
    </dgm:pt>
    <dgm:pt modelId="{A00CA5CB-147B-49FE-B9B4-1054E000C2F1}" type="pres">
      <dgm:prSet presAssocID="{B5C8F30F-3ECC-4B66-B987-6DA9766164EF}" presName="BalanceSpacing1" presStyleCnt="0"/>
      <dgm:spPr/>
    </dgm:pt>
    <dgm:pt modelId="{40C9185B-660D-46EC-A0FE-0EB8F2DCE0D0}" type="pres">
      <dgm:prSet presAssocID="{CEE9692C-B55D-4439-95CD-7542638B6EDE}" presName="Accent1Text" presStyleLbl="node1" presStyleIdx="1" presStyleCnt="6" custLinFactNeighborX="-613" custLinFactNeighborY="4633"/>
      <dgm:spPr/>
      <dgm:t>
        <a:bodyPr/>
        <a:lstStyle/>
        <a:p>
          <a:endParaRPr lang="hu-HU"/>
        </a:p>
      </dgm:t>
    </dgm:pt>
    <dgm:pt modelId="{6C4BE685-D9EC-449B-A71E-16301B48881C}" type="pres">
      <dgm:prSet presAssocID="{CEE9692C-B55D-4439-95CD-7542638B6EDE}" presName="spaceBetweenRectangles" presStyleCnt="0"/>
      <dgm:spPr/>
    </dgm:pt>
    <dgm:pt modelId="{E7D6587C-D243-4B80-8026-BFD4BE426AD5}" type="pres">
      <dgm:prSet presAssocID="{9E0CD2B1-E3AC-4675-81EE-72FC873ABFD1}" presName="composite" presStyleCnt="0"/>
      <dgm:spPr/>
    </dgm:pt>
    <dgm:pt modelId="{BFF643F1-32BC-4399-85EF-AC820C292CF1}" type="pres">
      <dgm:prSet presAssocID="{9E0CD2B1-E3AC-4675-81EE-72FC873ABFD1}" presName="Parent1" presStyleLbl="node1" presStyleIdx="2" presStyleCnt="6" custScaleX="340209" custScaleY="204954" custLinFactNeighborX="-33264" custLinFactNeighborY="5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CAD661-2F89-47ED-9284-CD1D720CCC78}" type="pres">
      <dgm:prSet presAssocID="{9E0CD2B1-E3AC-4675-81EE-72FC873ABFD1}" presName="Childtext1" presStyleLbl="revTx" presStyleIdx="1" presStyleCnt="3" custScaleX="240214" custScaleY="252675" custLinFactX="-85668" custLinFactNeighborX="-100000" custLinFactNeighborY="-17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1B550D-3A32-447A-82B4-F9E59818B0EF}" type="pres">
      <dgm:prSet presAssocID="{9E0CD2B1-E3AC-4675-81EE-72FC873ABFD1}" presName="BalanceSpacing" presStyleCnt="0"/>
      <dgm:spPr/>
    </dgm:pt>
    <dgm:pt modelId="{DD274C82-0F54-43F6-8D3B-CFF0DB474EF0}" type="pres">
      <dgm:prSet presAssocID="{9E0CD2B1-E3AC-4675-81EE-72FC873ABFD1}" presName="BalanceSpacing1" presStyleCnt="0"/>
      <dgm:spPr/>
    </dgm:pt>
    <dgm:pt modelId="{78A60E00-D02A-4D03-8F8D-9D88C8F9F085}" type="pres">
      <dgm:prSet presAssocID="{09A167C8-80E0-45E6-8496-0412D7841E47}" presName="Accent1Text" presStyleLbl="node1" presStyleIdx="3" presStyleCnt="6" custLinFactNeighborX="31025" custLinFactNeighborY="-200"/>
      <dgm:spPr/>
      <dgm:t>
        <a:bodyPr/>
        <a:lstStyle/>
        <a:p>
          <a:endParaRPr lang="hu-HU"/>
        </a:p>
      </dgm:t>
    </dgm:pt>
    <dgm:pt modelId="{43D14373-E3C6-4324-8B40-97F5A003DB1C}" type="pres">
      <dgm:prSet presAssocID="{09A167C8-80E0-45E6-8496-0412D7841E47}" presName="spaceBetweenRectangles" presStyleCnt="0"/>
      <dgm:spPr/>
    </dgm:pt>
    <dgm:pt modelId="{2AFB1086-E588-4194-8287-A333C3E37067}" type="pres">
      <dgm:prSet presAssocID="{A90AFBC9-34D3-468D-A1B6-54A2BCC55FBE}" presName="composite" presStyleCnt="0"/>
      <dgm:spPr/>
    </dgm:pt>
    <dgm:pt modelId="{8AA150DB-13EF-4774-B09A-B46E80DFC381}" type="pres">
      <dgm:prSet presAssocID="{A90AFBC9-34D3-468D-A1B6-54A2BCC55FBE}" presName="Parent1" presStyleLbl="node1" presStyleIdx="4" presStyleCnt="6" custScaleX="377965" custScaleY="171165" custLinFactX="-69396" custLinFactNeighborX="-100000" custLinFactNeighborY="-22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C78F0B-085C-4F3B-9C87-19A9281A930A}" type="pres">
      <dgm:prSet presAssocID="{A90AFBC9-34D3-468D-A1B6-54A2BCC55FBE}" presName="Childtext1" presStyleLbl="revTx" presStyleIdx="2" presStyleCnt="3" custScaleX="193125" custScaleY="139380" custLinFactX="-172860" custLinFactY="-227148" custLinFactNeighborX="-200000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F70F49-6CDB-4C92-8DAB-8679EF990F55}" type="pres">
      <dgm:prSet presAssocID="{A90AFBC9-34D3-468D-A1B6-54A2BCC55FBE}" presName="BalanceSpacing" presStyleCnt="0"/>
      <dgm:spPr/>
    </dgm:pt>
    <dgm:pt modelId="{6D1A1D6E-52CB-4CC7-A426-D71C75090DE0}" type="pres">
      <dgm:prSet presAssocID="{A90AFBC9-34D3-468D-A1B6-54A2BCC55FBE}" presName="BalanceSpacing1" presStyleCnt="0"/>
      <dgm:spPr/>
    </dgm:pt>
    <dgm:pt modelId="{2F1AD1D2-01D4-4697-B6ED-1A406E25D7F5}" type="pres">
      <dgm:prSet presAssocID="{161F2B33-A0F8-410E-84DC-31CF8AC7CC91}" presName="Accent1Text" presStyleLbl="node1" presStyleIdx="5" presStyleCnt="6" custLinFactX="-100000" custLinFactNeighborX="-148194" custLinFactNeighborY="-17480"/>
      <dgm:spPr/>
      <dgm:t>
        <a:bodyPr/>
        <a:lstStyle/>
        <a:p>
          <a:endParaRPr lang="hu-HU"/>
        </a:p>
      </dgm:t>
    </dgm:pt>
  </dgm:ptLst>
  <dgm:cxnLst>
    <dgm:cxn modelId="{846F35A2-E547-48C2-BA00-CF09004B04B7}" type="presOf" srcId="{57C91668-232D-49FF-96C3-FACB42AB1DE3}" destId="{C1BDF0AE-823A-4F3B-87A2-EEA6A47B12CE}" srcOrd="0" destOrd="1" presId="urn:microsoft.com/office/officeart/2008/layout/AlternatingHexagons"/>
    <dgm:cxn modelId="{14273165-3256-47D5-B5E8-5BCC67DFF469}" type="presOf" srcId="{4B18DD70-ADF6-4905-ABF3-1B7718CDFD6D}" destId="{F3CAD661-2F89-47ED-9284-CD1D720CCC78}" srcOrd="0" destOrd="0" presId="urn:microsoft.com/office/officeart/2008/layout/AlternatingHexagons"/>
    <dgm:cxn modelId="{185F6A02-4AFE-4A72-9589-CE84CE6382E3}" srcId="{B5C8F30F-3ECC-4B66-B987-6DA9766164EF}" destId="{EE7FD045-D0EE-413E-A923-87A84C356AC7}" srcOrd="0" destOrd="0" parTransId="{8F3151E8-2C5E-4BB5-B01B-596AF2EFDF88}" sibTransId="{3482757A-07D8-441F-A383-DE52E0E021AA}"/>
    <dgm:cxn modelId="{330D9076-9D09-48BF-9BFD-91B38275E718}" type="presOf" srcId="{5812CC37-CC32-4E40-AEF0-92F0D1722B59}" destId="{27DA86C9-CFE7-462F-8C82-6427F4ECCC7A}" srcOrd="0" destOrd="0" presId="urn:microsoft.com/office/officeart/2008/layout/AlternatingHexagons"/>
    <dgm:cxn modelId="{061D9244-63C6-48CA-9FE1-4C18B3CD3C59}" srcId="{9E0CD2B1-E3AC-4675-81EE-72FC873ABFD1}" destId="{0B2A46A4-3578-4D3D-A2AB-1D8FC4D6F997}" srcOrd="1" destOrd="0" parTransId="{9B780C9A-4E84-4623-89BE-D9BEA0C79527}" sibTransId="{21B13490-612A-4F23-8E70-845550789885}"/>
    <dgm:cxn modelId="{E709E171-628C-40E9-BF2E-66D868A5EA7F}" srcId="{5812CC37-CC32-4E40-AEF0-92F0D1722B59}" destId="{B5C8F30F-3ECC-4B66-B987-6DA9766164EF}" srcOrd="0" destOrd="0" parTransId="{546687E2-8F4B-4A7F-B714-499463AADEDB}" sibTransId="{CEE9692C-B55D-4439-95CD-7542638B6EDE}"/>
    <dgm:cxn modelId="{72E91038-3E68-4D08-8EB8-C4CBABD950AA}" srcId="{5812CC37-CC32-4E40-AEF0-92F0D1722B59}" destId="{9E0CD2B1-E3AC-4675-81EE-72FC873ABFD1}" srcOrd="1" destOrd="0" parTransId="{72D4F30B-2879-4969-9EFD-E430495C81AF}" sibTransId="{09A167C8-80E0-45E6-8496-0412D7841E47}"/>
    <dgm:cxn modelId="{1D278122-5C6D-424B-A250-A0E1BDEBEAF8}" type="presOf" srcId="{0B2A46A4-3578-4D3D-A2AB-1D8FC4D6F997}" destId="{F3CAD661-2F89-47ED-9284-CD1D720CCC78}" srcOrd="0" destOrd="1" presId="urn:microsoft.com/office/officeart/2008/layout/AlternatingHexagons"/>
    <dgm:cxn modelId="{F3055065-090D-4479-A199-D268749E7FDD}" srcId="{B5C8F30F-3ECC-4B66-B987-6DA9766164EF}" destId="{57C91668-232D-49FF-96C3-FACB42AB1DE3}" srcOrd="1" destOrd="0" parTransId="{7227B37C-D094-44A7-AFF1-5DBBCDFDAE78}" sibTransId="{C434E217-32AF-4925-887C-90C5A0CCFD87}"/>
    <dgm:cxn modelId="{4C8EE9B9-1230-43E7-8D8C-E7261259E45C}" srcId="{A90AFBC9-34D3-468D-A1B6-54A2BCC55FBE}" destId="{FE5C786B-1149-4450-94AD-CA8AFF900DBA}" srcOrd="0" destOrd="0" parTransId="{8CDB13CE-9AF2-44E3-87A6-F0AB8E71CD88}" sibTransId="{131EE6BD-87D1-4D7D-83F9-CA81EEA4834C}"/>
    <dgm:cxn modelId="{EAA4CB6E-1E82-4024-984E-D571F06E722D}" type="presOf" srcId="{EE7FD045-D0EE-413E-A923-87A84C356AC7}" destId="{C1BDF0AE-823A-4F3B-87A2-EEA6A47B12CE}" srcOrd="0" destOrd="0" presId="urn:microsoft.com/office/officeart/2008/layout/AlternatingHexagons"/>
    <dgm:cxn modelId="{731508C7-BCD1-42D0-9D71-ED5197D6EC7E}" type="presOf" srcId="{B5C8F30F-3ECC-4B66-B987-6DA9766164EF}" destId="{1B381727-0FE1-4669-9B4F-335F3DEA6B5F}" srcOrd="0" destOrd="0" presId="urn:microsoft.com/office/officeart/2008/layout/AlternatingHexagons"/>
    <dgm:cxn modelId="{F9239371-7F94-453B-AB16-48B6796A34C8}" srcId="{5812CC37-CC32-4E40-AEF0-92F0D1722B59}" destId="{A90AFBC9-34D3-468D-A1B6-54A2BCC55FBE}" srcOrd="2" destOrd="0" parTransId="{46C815A6-525D-41F5-8706-322C1270FED0}" sibTransId="{161F2B33-A0F8-410E-84DC-31CF8AC7CC91}"/>
    <dgm:cxn modelId="{1FD40F59-134D-447E-A13A-706377528EF5}" srcId="{9E0CD2B1-E3AC-4675-81EE-72FC873ABFD1}" destId="{4B18DD70-ADF6-4905-ABF3-1B7718CDFD6D}" srcOrd="0" destOrd="0" parTransId="{25AA6869-1F34-4306-B76B-A76E3FE436B3}" sibTransId="{FFA7D623-2A47-4B8E-945F-04A4664E9A7F}"/>
    <dgm:cxn modelId="{4141FD18-926E-4D1C-A2B2-B9B67CF28A13}" type="presOf" srcId="{CEE9692C-B55D-4439-95CD-7542638B6EDE}" destId="{40C9185B-660D-46EC-A0FE-0EB8F2DCE0D0}" srcOrd="0" destOrd="0" presId="urn:microsoft.com/office/officeart/2008/layout/AlternatingHexagons"/>
    <dgm:cxn modelId="{190E10D2-12B8-47A8-BD21-364AFEABDD43}" type="presOf" srcId="{A90AFBC9-34D3-468D-A1B6-54A2BCC55FBE}" destId="{8AA150DB-13EF-4774-B09A-B46E80DFC381}" srcOrd="0" destOrd="0" presId="urn:microsoft.com/office/officeart/2008/layout/AlternatingHexagons"/>
    <dgm:cxn modelId="{FA705099-F0AE-4D27-A094-553D5D270FD4}" type="presOf" srcId="{9E0CD2B1-E3AC-4675-81EE-72FC873ABFD1}" destId="{BFF643F1-32BC-4399-85EF-AC820C292CF1}" srcOrd="0" destOrd="0" presId="urn:microsoft.com/office/officeart/2008/layout/AlternatingHexagons"/>
    <dgm:cxn modelId="{59359333-58C3-49E9-9A14-6F4364E24C4B}" type="presOf" srcId="{09A167C8-80E0-45E6-8496-0412D7841E47}" destId="{78A60E00-D02A-4D03-8F8D-9D88C8F9F085}" srcOrd="0" destOrd="0" presId="urn:microsoft.com/office/officeart/2008/layout/AlternatingHexagons"/>
    <dgm:cxn modelId="{EEE011A0-4A09-457E-BF3B-77CE235D7617}" type="presOf" srcId="{FE5C786B-1149-4450-94AD-CA8AFF900DBA}" destId="{23C78F0B-085C-4F3B-9C87-19A9281A930A}" srcOrd="0" destOrd="0" presId="urn:microsoft.com/office/officeart/2008/layout/AlternatingHexagons"/>
    <dgm:cxn modelId="{E9C5807E-85D5-400B-90D1-C9890E2B6115}" type="presOf" srcId="{161F2B33-A0F8-410E-84DC-31CF8AC7CC91}" destId="{2F1AD1D2-01D4-4697-B6ED-1A406E25D7F5}" srcOrd="0" destOrd="0" presId="urn:microsoft.com/office/officeart/2008/layout/AlternatingHexagons"/>
    <dgm:cxn modelId="{1F2BC3A2-9668-49A4-8A82-1591C1161165}" type="presParOf" srcId="{27DA86C9-CFE7-462F-8C82-6427F4ECCC7A}" destId="{9B44B0DF-7B06-4AB4-988A-DC865977C56C}" srcOrd="0" destOrd="0" presId="urn:microsoft.com/office/officeart/2008/layout/AlternatingHexagons"/>
    <dgm:cxn modelId="{C6FF6BDA-4968-4B80-AA3D-5A3E83AE3765}" type="presParOf" srcId="{9B44B0DF-7B06-4AB4-988A-DC865977C56C}" destId="{1B381727-0FE1-4669-9B4F-335F3DEA6B5F}" srcOrd="0" destOrd="0" presId="urn:microsoft.com/office/officeart/2008/layout/AlternatingHexagons"/>
    <dgm:cxn modelId="{185251B0-C36B-4689-A1AE-D65467D86714}" type="presParOf" srcId="{9B44B0DF-7B06-4AB4-988A-DC865977C56C}" destId="{C1BDF0AE-823A-4F3B-87A2-EEA6A47B12CE}" srcOrd="1" destOrd="0" presId="urn:microsoft.com/office/officeart/2008/layout/AlternatingHexagons"/>
    <dgm:cxn modelId="{E350A93C-0127-4FA1-B50A-3A6577E6B9BC}" type="presParOf" srcId="{9B44B0DF-7B06-4AB4-988A-DC865977C56C}" destId="{07F3C430-C38E-4166-B711-5987F93F456A}" srcOrd="2" destOrd="0" presId="urn:microsoft.com/office/officeart/2008/layout/AlternatingHexagons"/>
    <dgm:cxn modelId="{21AAFB66-681B-43D0-BC3C-433512F28A38}" type="presParOf" srcId="{9B44B0DF-7B06-4AB4-988A-DC865977C56C}" destId="{A00CA5CB-147B-49FE-B9B4-1054E000C2F1}" srcOrd="3" destOrd="0" presId="urn:microsoft.com/office/officeart/2008/layout/AlternatingHexagons"/>
    <dgm:cxn modelId="{CBCAE0B4-E799-48B0-922B-FD4A40B1FFA0}" type="presParOf" srcId="{9B44B0DF-7B06-4AB4-988A-DC865977C56C}" destId="{40C9185B-660D-46EC-A0FE-0EB8F2DCE0D0}" srcOrd="4" destOrd="0" presId="urn:microsoft.com/office/officeart/2008/layout/AlternatingHexagons"/>
    <dgm:cxn modelId="{2BF9FDB5-106B-448A-9CA9-62F78A15B1F7}" type="presParOf" srcId="{27DA86C9-CFE7-462F-8C82-6427F4ECCC7A}" destId="{6C4BE685-D9EC-449B-A71E-16301B48881C}" srcOrd="1" destOrd="0" presId="urn:microsoft.com/office/officeart/2008/layout/AlternatingHexagons"/>
    <dgm:cxn modelId="{D9E30F0F-C524-4228-9F99-7FA12032F708}" type="presParOf" srcId="{27DA86C9-CFE7-462F-8C82-6427F4ECCC7A}" destId="{E7D6587C-D243-4B80-8026-BFD4BE426AD5}" srcOrd="2" destOrd="0" presId="urn:microsoft.com/office/officeart/2008/layout/AlternatingHexagons"/>
    <dgm:cxn modelId="{D360F052-9B6A-487F-867B-A867FC9F4087}" type="presParOf" srcId="{E7D6587C-D243-4B80-8026-BFD4BE426AD5}" destId="{BFF643F1-32BC-4399-85EF-AC820C292CF1}" srcOrd="0" destOrd="0" presId="urn:microsoft.com/office/officeart/2008/layout/AlternatingHexagons"/>
    <dgm:cxn modelId="{57541EF5-A47E-4EB0-BC1A-82B341DCE9DA}" type="presParOf" srcId="{E7D6587C-D243-4B80-8026-BFD4BE426AD5}" destId="{F3CAD661-2F89-47ED-9284-CD1D720CCC78}" srcOrd="1" destOrd="0" presId="urn:microsoft.com/office/officeart/2008/layout/AlternatingHexagons"/>
    <dgm:cxn modelId="{EEA5CBBB-1632-4C4C-B56B-B930CF0A42D6}" type="presParOf" srcId="{E7D6587C-D243-4B80-8026-BFD4BE426AD5}" destId="{221B550D-3A32-447A-82B4-F9E59818B0EF}" srcOrd="2" destOrd="0" presId="urn:microsoft.com/office/officeart/2008/layout/AlternatingHexagons"/>
    <dgm:cxn modelId="{0D5AC342-32B9-45A7-8806-618F192BB749}" type="presParOf" srcId="{E7D6587C-D243-4B80-8026-BFD4BE426AD5}" destId="{DD274C82-0F54-43F6-8D3B-CFF0DB474EF0}" srcOrd="3" destOrd="0" presId="urn:microsoft.com/office/officeart/2008/layout/AlternatingHexagons"/>
    <dgm:cxn modelId="{2550CA11-E525-4E1C-A588-660CF6C67ACB}" type="presParOf" srcId="{E7D6587C-D243-4B80-8026-BFD4BE426AD5}" destId="{78A60E00-D02A-4D03-8F8D-9D88C8F9F085}" srcOrd="4" destOrd="0" presId="urn:microsoft.com/office/officeart/2008/layout/AlternatingHexagons"/>
    <dgm:cxn modelId="{BA1D68A0-F74F-48A1-9853-A5AFC2449CBC}" type="presParOf" srcId="{27DA86C9-CFE7-462F-8C82-6427F4ECCC7A}" destId="{43D14373-E3C6-4324-8B40-97F5A003DB1C}" srcOrd="3" destOrd="0" presId="urn:microsoft.com/office/officeart/2008/layout/AlternatingHexagons"/>
    <dgm:cxn modelId="{BA356001-278A-4530-B49D-5B86A459A795}" type="presParOf" srcId="{27DA86C9-CFE7-462F-8C82-6427F4ECCC7A}" destId="{2AFB1086-E588-4194-8287-A333C3E37067}" srcOrd="4" destOrd="0" presId="urn:microsoft.com/office/officeart/2008/layout/AlternatingHexagons"/>
    <dgm:cxn modelId="{413A96A6-9677-4D47-9A09-12C17FE17272}" type="presParOf" srcId="{2AFB1086-E588-4194-8287-A333C3E37067}" destId="{8AA150DB-13EF-4774-B09A-B46E80DFC381}" srcOrd="0" destOrd="0" presId="urn:microsoft.com/office/officeart/2008/layout/AlternatingHexagons"/>
    <dgm:cxn modelId="{92EA65F7-2BDD-480E-83BB-C231B89CDBCF}" type="presParOf" srcId="{2AFB1086-E588-4194-8287-A333C3E37067}" destId="{23C78F0B-085C-4F3B-9C87-19A9281A930A}" srcOrd="1" destOrd="0" presId="urn:microsoft.com/office/officeart/2008/layout/AlternatingHexagons"/>
    <dgm:cxn modelId="{076C1AD2-8B8B-44B2-8D86-44459DAC7C65}" type="presParOf" srcId="{2AFB1086-E588-4194-8287-A333C3E37067}" destId="{99F70F49-6CDB-4C92-8DAB-8679EF990F55}" srcOrd="2" destOrd="0" presId="urn:microsoft.com/office/officeart/2008/layout/AlternatingHexagons"/>
    <dgm:cxn modelId="{47B17B72-921F-4649-A0DC-5125A4979260}" type="presParOf" srcId="{2AFB1086-E588-4194-8287-A333C3E37067}" destId="{6D1A1D6E-52CB-4CC7-A426-D71C75090DE0}" srcOrd="3" destOrd="0" presId="urn:microsoft.com/office/officeart/2008/layout/AlternatingHexagons"/>
    <dgm:cxn modelId="{2236C93A-09EA-4F82-B1C8-8C4E40F051D4}" type="presParOf" srcId="{2AFB1086-E588-4194-8287-A333C3E37067}" destId="{2F1AD1D2-01D4-4697-B6ED-1A406E25D7F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2CC37-CC32-4E40-AEF0-92F0D1722B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C8F30F-3ECC-4B66-B987-6DA9766164EF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r>
            <a:rPr lang="hu-HU" altLang="hu-HU" sz="1400" b="1" u="none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rPr>
            <a:t>49,5 milliárd Ft</a:t>
          </a:r>
        </a:p>
      </dgm:t>
    </dgm:pt>
    <dgm:pt modelId="{546687E2-8F4B-4A7F-B714-499463AADEDB}" type="parTrans" cxnId="{E709E171-628C-40E9-BF2E-66D868A5EA7F}">
      <dgm:prSet/>
      <dgm:spPr/>
      <dgm:t>
        <a:bodyPr/>
        <a:lstStyle/>
        <a:p>
          <a:endParaRPr lang="hu-HU"/>
        </a:p>
      </dgm:t>
    </dgm:pt>
    <dgm:pt modelId="{CEE9692C-B55D-4439-95CD-7542638B6EDE}" type="sibTrans" cxnId="{E709E171-628C-40E9-BF2E-66D868A5EA7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EE7FD045-D0EE-413E-A923-87A84C356AC7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dirty="0">
            <a:latin typeface="+mj-lt"/>
          </a:endParaRPr>
        </a:p>
      </dgm:t>
    </dgm:pt>
    <dgm:pt modelId="{8F3151E8-2C5E-4BB5-B01B-596AF2EFDF88}" type="parTrans" cxnId="{185F6A02-4AFE-4A72-9589-CE84CE6382E3}">
      <dgm:prSet/>
      <dgm:spPr/>
      <dgm:t>
        <a:bodyPr/>
        <a:lstStyle/>
        <a:p>
          <a:endParaRPr lang="hu-HU"/>
        </a:p>
      </dgm:t>
    </dgm:pt>
    <dgm:pt modelId="{3482757A-07D8-441F-A383-DE52E0E021AA}" type="sibTrans" cxnId="{185F6A02-4AFE-4A72-9589-CE84CE6382E3}">
      <dgm:prSet/>
      <dgm:spPr/>
      <dgm:t>
        <a:bodyPr/>
        <a:lstStyle/>
        <a:p>
          <a:endParaRPr lang="hu-HU"/>
        </a:p>
      </dgm:t>
    </dgm:pt>
    <dgm:pt modelId="{9E0CD2B1-E3AC-4675-81EE-72FC873ABFD1}">
      <dgm:prSet phldrT="[Szöveg]" custT="1"/>
      <dgm:spPr>
        <a:solidFill>
          <a:srgbClr val="CAE8E1"/>
        </a:solidFill>
      </dgm:spPr>
      <dgm:t>
        <a:bodyPr/>
        <a:lstStyle/>
        <a:p>
          <a:pPr algn="ctr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algn="ctr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40%)</a:t>
          </a:r>
          <a:endParaRPr lang="hu-HU" sz="1400" b="0" dirty="0">
            <a:solidFill>
              <a:schemeClr val="tx1"/>
            </a:solidFill>
            <a:latin typeface="+mj-lt"/>
          </a:endParaRPr>
        </a:p>
      </dgm:t>
    </dgm:pt>
    <dgm:pt modelId="{72D4F30B-2879-4969-9EFD-E430495C81AF}" type="parTrans" cxnId="{72E91038-3E68-4D08-8EB8-C4CBABD950AA}">
      <dgm:prSet/>
      <dgm:spPr/>
      <dgm:t>
        <a:bodyPr/>
        <a:lstStyle/>
        <a:p>
          <a:endParaRPr lang="hu-HU"/>
        </a:p>
      </dgm:t>
    </dgm:pt>
    <dgm:pt modelId="{09A167C8-80E0-45E6-8496-0412D7841E47}" type="sibTrans" cxnId="{72E91038-3E68-4D08-8EB8-C4CBABD950A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4B18DD70-ADF6-4905-ABF3-1B7718CDFD6D}">
      <dgm:prSet phldrT="[Szöveg]" custT="1"/>
      <dgm:spPr/>
      <dgm:t>
        <a:bodyPr/>
        <a:lstStyle/>
        <a:p>
          <a:pPr algn="l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dirty="0">
            <a:latin typeface="+mj-lt"/>
          </a:endParaRPr>
        </a:p>
      </dgm:t>
    </dgm:pt>
    <dgm:pt modelId="{25AA6869-1F34-4306-B76B-A76E3FE436B3}" type="parTrans" cxnId="{1FD40F59-134D-447E-A13A-706377528EF5}">
      <dgm:prSet/>
      <dgm:spPr/>
      <dgm:t>
        <a:bodyPr/>
        <a:lstStyle/>
        <a:p>
          <a:endParaRPr lang="hu-HU"/>
        </a:p>
      </dgm:t>
    </dgm:pt>
    <dgm:pt modelId="{FFA7D623-2A47-4B8E-945F-04A4664E9A7F}" type="sibTrans" cxnId="{1FD40F59-134D-447E-A13A-706377528EF5}">
      <dgm:prSet/>
      <dgm:spPr/>
      <dgm:t>
        <a:bodyPr/>
        <a:lstStyle/>
        <a:p>
          <a:endParaRPr lang="hu-HU"/>
        </a:p>
      </dgm:t>
    </dgm:pt>
    <dgm:pt modelId="{A90AFBC9-34D3-468D-A1B6-54A2BCC55FBE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500 millió Ft (közös beruházás: 1 milliárd Ft)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46C815A6-525D-41F5-8706-322C1270FED0}" type="parTrans" cxnId="{F9239371-7F94-453B-AB16-48B6796A34C8}">
      <dgm:prSet/>
      <dgm:spPr/>
      <dgm:t>
        <a:bodyPr/>
        <a:lstStyle/>
        <a:p>
          <a:endParaRPr lang="hu-HU"/>
        </a:p>
      </dgm:t>
    </dgm:pt>
    <dgm:pt modelId="{161F2B33-A0F8-410E-84DC-31CF8AC7CC91}" type="sibTrans" cxnId="{F9239371-7F94-453B-AB16-48B6796A34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FE5C786B-1149-4450-94AD-CA8AFF900DBA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április vége</a:t>
          </a:r>
          <a:endParaRPr lang="hu-HU" sz="1800" b="0" dirty="0">
            <a:latin typeface="+mj-lt"/>
          </a:endParaRPr>
        </a:p>
      </dgm:t>
    </dgm:pt>
    <dgm:pt modelId="{8CDB13CE-9AF2-44E3-87A6-F0AB8E71CD88}" type="parTrans" cxnId="{4C8EE9B9-1230-43E7-8D8C-E7261259E45C}">
      <dgm:prSet/>
      <dgm:spPr/>
      <dgm:t>
        <a:bodyPr/>
        <a:lstStyle/>
        <a:p>
          <a:endParaRPr lang="hu-HU"/>
        </a:p>
      </dgm:t>
    </dgm:pt>
    <dgm:pt modelId="{131EE6BD-87D1-4D7D-83F9-CA81EEA4834C}" type="sibTrans" cxnId="{4C8EE9B9-1230-43E7-8D8C-E7261259E45C}">
      <dgm:prSet/>
      <dgm:spPr/>
      <dgm:t>
        <a:bodyPr/>
        <a:lstStyle/>
        <a:p>
          <a:endParaRPr lang="hu-HU"/>
        </a:p>
      </dgm:t>
    </dgm:pt>
    <dgm:pt modelId="{57C91668-232D-49FF-96C3-FACB42AB1DE3}">
      <dgm:prSet custT="1"/>
      <dgm:spPr/>
      <dgm:t>
        <a:bodyPr/>
        <a:lstStyle/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június</a:t>
          </a:r>
          <a:endParaRPr lang="hu-HU" sz="1800" b="0" dirty="0">
            <a:solidFill>
              <a:schemeClr val="tx1"/>
            </a:solidFill>
            <a:latin typeface="+mj-lt"/>
          </a:endParaRPr>
        </a:p>
      </dgm:t>
    </dgm:pt>
    <dgm:pt modelId="{7227B37C-D094-44A7-AFF1-5DBBCDFDAE78}" type="parTrans" cxnId="{F3055065-090D-4479-A199-D268749E7FDD}">
      <dgm:prSet/>
      <dgm:spPr/>
      <dgm:t>
        <a:bodyPr/>
        <a:lstStyle/>
        <a:p>
          <a:endParaRPr lang="hu-HU"/>
        </a:p>
      </dgm:t>
    </dgm:pt>
    <dgm:pt modelId="{C434E217-32AF-4925-887C-90C5A0CCFD87}" type="sibTrans" cxnId="{F3055065-090D-4479-A199-D268749E7FDD}">
      <dgm:prSet/>
      <dgm:spPr/>
      <dgm:t>
        <a:bodyPr/>
        <a:lstStyle/>
        <a:p>
          <a:endParaRPr lang="hu-HU"/>
        </a:p>
      </dgm:t>
    </dgm:pt>
    <dgm:pt modelId="{0B2A46A4-3578-4D3D-A2AB-1D8FC4D6F997}">
      <dgm:prSet custT="1"/>
      <dgm:spPr/>
      <dgm:t>
        <a:bodyPr/>
        <a:lstStyle/>
        <a:p>
          <a:pPr algn="l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(6000 € STÉ, min. 50% mg. árbevétel)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9B780C9A-4E84-4623-89BE-D9BEA0C79527}" type="parTrans" cxnId="{061D9244-63C6-48CA-9FE1-4C18B3CD3C59}">
      <dgm:prSet/>
      <dgm:spPr/>
      <dgm:t>
        <a:bodyPr/>
        <a:lstStyle/>
        <a:p>
          <a:endParaRPr lang="hu-HU"/>
        </a:p>
      </dgm:t>
    </dgm:pt>
    <dgm:pt modelId="{21B13490-612A-4F23-8E70-845550789885}" type="sibTrans" cxnId="{061D9244-63C6-48CA-9FE1-4C18B3CD3C59}">
      <dgm:prSet/>
      <dgm:spPr/>
      <dgm:t>
        <a:bodyPr/>
        <a:lstStyle/>
        <a:p>
          <a:endParaRPr lang="hu-HU"/>
        </a:p>
      </dgm:t>
    </dgm:pt>
    <dgm:pt modelId="{27DA86C9-CFE7-462F-8C82-6427F4ECCC7A}" type="pres">
      <dgm:prSet presAssocID="{5812CC37-CC32-4E40-AEF0-92F0D1722B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B44B0DF-7B06-4AB4-988A-DC865977C56C}" type="pres">
      <dgm:prSet presAssocID="{B5C8F30F-3ECC-4B66-B987-6DA9766164EF}" presName="composite" presStyleCnt="0"/>
      <dgm:spPr/>
    </dgm:pt>
    <dgm:pt modelId="{1B381727-0FE1-4669-9B4F-335F3DEA6B5F}" type="pres">
      <dgm:prSet presAssocID="{B5C8F30F-3ECC-4B66-B987-6DA9766164EF}" presName="Parent1" presStyleLbl="node1" presStyleIdx="0" presStyleCnt="6" custScaleX="294787" custScaleY="160946" custLinFactNeighborX="45253" custLinFactNeighborY="7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BDF0AE-823A-4F3B-87A2-EEA6A47B12CE}" type="pres">
      <dgm:prSet presAssocID="{B5C8F30F-3ECC-4B66-B987-6DA9766164EF}" presName="Childtext1" presStyleLbl="revTx" presStyleIdx="0" presStyleCnt="3" custScaleX="254891" custScaleY="149118" custLinFactX="87689" custLinFactNeighborX="100000" custLinFactNeighborY="83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F3C430-C38E-4166-B711-5987F93F456A}" type="pres">
      <dgm:prSet presAssocID="{B5C8F30F-3ECC-4B66-B987-6DA9766164EF}" presName="BalanceSpacing" presStyleCnt="0"/>
      <dgm:spPr/>
    </dgm:pt>
    <dgm:pt modelId="{A00CA5CB-147B-49FE-B9B4-1054E000C2F1}" type="pres">
      <dgm:prSet presAssocID="{B5C8F30F-3ECC-4B66-B987-6DA9766164EF}" presName="BalanceSpacing1" presStyleCnt="0"/>
      <dgm:spPr/>
    </dgm:pt>
    <dgm:pt modelId="{40C9185B-660D-46EC-A0FE-0EB8F2DCE0D0}" type="pres">
      <dgm:prSet presAssocID="{CEE9692C-B55D-4439-95CD-7542638B6EDE}" presName="Accent1Text" presStyleLbl="node1" presStyleIdx="1" presStyleCnt="6" custLinFactNeighborX="-613" custLinFactNeighborY="4633"/>
      <dgm:spPr/>
      <dgm:t>
        <a:bodyPr/>
        <a:lstStyle/>
        <a:p>
          <a:endParaRPr lang="hu-HU"/>
        </a:p>
      </dgm:t>
    </dgm:pt>
    <dgm:pt modelId="{6C4BE685-D9EC-449B-A71E-16301B48881C}" type="pres">
      <dgm:prSet presAssocID="{CEE9692C-B55D-4439-95CD-7542638B6EDE}" presName="spaceBetweenRectangles" presStyleCnt="0"/>
      <dgm:spPr/>
    </dgm:pt>
    <dgm:pt modelId="{E7D6587C-D243-4B80-8026-BFD4BE426AD5}" type="pres">
      <dgm:prSet presAssocID="{9E0CD2B1-E3AC-4675-81EE-72FC873ABFD1}" presName="composite" presStyleCnt="0"/>
      <dgm:spPr/>
    </dgm:pt>
    <dgm:pt modelId="{BFF643F1-32BC-4399-85EF-AC820C292CF1}" type="pres">
      <dgm:prSet presAssocID="{9E0CD2B1-E3AC-4675-81EE-72FC873ABFD1}" presName="Parent1" presStyleLbl="node1" presStyleIdx="2" presStyleCnt="6" custScaleX="340209" custScaleY="204954" custLinFactNeighborX="-33264" custLinFactNeighborY="5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CAD661-2F89-47ED-9284-CD1D720CCC78}" type="pres">
      <dgm:prSet presAssocID="{9E0CD2B1-E3AC-4675-81EE-72FC873ABFD1}" presName="Childtext1" presStyleLbl="revTx" presStyleIdx="1" presStyleCnt="3" custScaleX="240214" custScaleY="252675" custLinFactX="-85668" custLinFactNeighborX="-100000" custLinFactNeighborY="-17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1B550D-3A32-447A-82B4-F9E59818B0EF}" type="pres">
      <dgm:prSet presAssocID="{9E0CD2B1-E3AC-4675-81EE-72FC873ABFD1}" presName="BalanceSpacing" presStyleCnt="0"/>
      <dgm:spPr/>
    </dgm:pt>
    <dgm:pt modelId="{DD274C82-0F54-43F6-8D3B-CFF0DB474EF0}" type="pres">
      <dgm:prSet presAssocID="{9E0CD2B1-E3AC-4675-81EE-72FC873ABFD1}" presName="BalanceSpacing1" presStyleCnt="0"/>
      <dgm:spPr/>
    </dgm:pt>
    <dgm:pt modelId="{78A60E00-D02A-4D03-8F8D-9D88C8F9F085}" type="pres">
      <dgm:prSet presAssocID="{09A167C8-80E0-45E6-8496-0412D7841E47}" presName="Accent1Text" presStyleLbl="node1" presStyleIdx="3" presStyleCnt="6" custLinFactNeighborX="31025" custLinFactNeighborY="-200"/>
      <dgm:spPr/>
      <dgm:t>
        <a:bodyPr/>
        <a:lstStyle/>
        <a:p>
          <a:endParaRPr lang="hu-HU"/>
        </a:p>
      </dgm:t>
    </dgm:pt>
    <dgm:pt modelId="{43D14373-E3C6-4324-8B40-97F5A003DB1C}" type="pres">
      <dgm:prSet presAssocID="{09A167C8-80E0-45E6-8496-0412D7841E47}" presName="spaceBetweenRectangles" presStyleCnt="0"/>
      <dgm:spPr/>
    </dgm:pt>
    <dgm:pt modelId="{2AFB1086-E588-4194-8287-A333C3E37067}" type="pres">
      <dgm:prSet presAssocID="{A90AFBC9-34D3-468D-A1B6-54A2BCC55FBE}" presName="composite" presStyleCnt="0"/>
      <dgm:spPr/>
    </dgm:pt>
    <dgm:pt modelId="{8AA150DB-13EF-4774-B09A-B46E80DFC381}" type="pres">
      <dgm:prSet presAssocID="{A90AFBC9-34D3-468D-A1B6-54A2BCC55FBE}" presName="Parent1" presStyleLbl="node1" presStyleIdx="4" presStyleCnt="6" custScaleX="377965" custScaleY="171165" custLinFactX="-69396" custLinFactNeighborX="-100000" custLinFactNeighborY="-22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C78F0B-085C-4F3B-9C87-19A9281A930A}" type="pres">
      <dgm:prSet presAssocID="{A90AFBC9-34D3-468D-A1B6-54A2BCC55FBE}" presName="Childtext1" presStyleLbl="revTx" presStyleIdx="2" presStyleCnt="3" custScaleX="193125" custScaleY="139380" custLinFactX="-172860" custLinFactY="-227148" custLinFactNeighborX="-200000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F70F49-6CDB-4C92-8DAB-8679EF990F55}" type="pres">
      <dgm:prSet presAssocID="{A90AFBC9-34D3-468D-A1B6-54A2BCC55FBE}" presName="BalanceSpacing" presStyleCnt="0"/>
      <dgm:spPr/>
    </dgm:pt>
    <dgm:pt modelId="{6D1A1D6E-52CB-4CC7-A426-D71C75090DE0}" type="pres">
      <dgm:prSet presAssocID="{A90AFBC9-34D3-468D-A1B6-54A2BCC55FBE}" presName="BalanceSpacing1" presStyleCnt="0"/>
      <dgm:spPr/>
    </dgm:pt>
    <dgm:pt modelId="{2F1AD1D2-01D4-4697-B6ED-1A406E25D7F5}" type="pres">
      <dgm:prSet presAssocID="{161F2B33-A0F8-410E-84DC-31CF8AC7CC91}" presName="Accent1Text" presStyleLbl="node1" presStyleIdx="5" presStyleCnt="6" custLinFactX="-100000" custLinFactNeighborX="-148194" custLinFactNeighborY="-17480"/>
      <dgm:spPr/>
      <dgm:t>
        <a:bodyPr/>
        <a:lstStyle/>
        <a:p>
          <a:endParaRPr lang="hu-HU"/>
        </a:p>
      </dgm:t>
    </dgm:pt>
  </dgm:ptLst>
  <dgm:cxnLst>
    <dgm:cxn modelId="{45E1BA69-3818-4FA8-878A-8B2C8AD02997}" type="presOf" srcId="{FE5C786B-1149-4450-94AD-CA8AFF900DBA}" destId="{23C78F0B-085C-4F3B-9C87-19A9281A930A}" srcOrd="0" destOrd="0" presId="urn:microsoft.com/office/officeart/2008/layout/AlternatingHexagons"/>
    <dgm:cxn modelId="{D93F5691-10AF-4C96-87F5-11AF757BC3F4}" type="presOf" srcId="{09A167C8-80E0-45E6-8496-0412D7841E47}" destId="{78A60E00-D02A-4D03-8F8D-9D88C8F9F085}" srcOrd="0" destOrd="0" presId="urn:microsoft.com/office/officeart/2008/layout/AlternatingHexagons"/>
    <dgm:cxn modelId="{C2D9AC1C-7C56-4394-9104-0ECECB53CF91}" type="presOf" srcId="{EE7FD045-D0EE-413E-A923-87A84C356AC7}" destId="{C1BDF0AE-823A-4F3B-87A2-EEA6A47B12CE}" srcOrd="0" destOrd="0" presId="urn:microsoft.com/office/officeart/2008/layout/AlternatingHexagons"/>
    <dgm:cxn modelId="{72E91038-3E68-4D08-8EB8-C4CBABD950AA}" srcId="{5812CC37-CC32-4E40-AEF0-92F0D1722B59}" destId="{9E0CD2B1-E3AC-4675-81EE-72FC873ABFD1}" srcOrd="1" destOrd="0" parTransId="{72D4F30B-2879-4969-9EFD-E430495C81AF}" sibTransId="{09A167C8-80E0-45E6-8496-0412D7841E47}"/>
    <dgm:cxn modelId="{08863BB5-F791-4A5E-9B0A-53967D28215B}" type="presOf" srcId="{4B18DD70-ADF6-4905-ABF3-1B7718CDFD6D}" destId="{F3CAD661-2F89-47ED-9284-CD1D720CCC78}" srcOrd="0" destOrd="0" presId="urn:microsoft.com/office/officeart/2008/layout/AlternatingHexagons"/>
    <dgm:cxn modelId="{061D9244-63C6-48CA-9FE1-4C18B3CD3C59}" srcId="{9E0CD2B1-E3AC-4675-81EE-72FC873ABFD1}" destId="{0B2A46A4-3578-4D3D-A2AB-1D8FC4D6F997}" srcOrd="1" destOrd="0" parTransId="{9B780C9A-4E84-4623-89BE-D9BEA0C79527}" sibTransId="{21B13490-612A-4F23-8E70-845550789885}"/>
    <dgm:cxn modelId="{F9239371-7F94-453B-AB16-48B6796A34C8}" srcId="{5812CC37-CC32-4E40-AEF0-92F0D1722B59}" destId="{A90AFBC9-34D3-468D-A1B6-54A2BCC55FBE}" srcOrd="2" destOrd="0" parTransId="{46C815A6-525D-41F5-8706-322C1270FED0}" sibTransId="{161F2B33-A0F8-410E-84DC-31CF8AC7CC91}"/>
    <dgm:cxn modelId="{F3055065-090D-4479-A199-D268749E7FDD}" srcId="{B5C8F30F-3ECC-4B66-B987-6DA9766164EF}" destId="{57C91668-232D-49FF-96C3-FACB42AB1DE3}" srcOrd="1" destOrd="0" parTransId="{7227B37C-D094-44A7-AFF1-5DBBCDFDAE78}" sibTransId="{C434E217-32AF-4925-887C-90C5A0CCFD87}"/>
    <dgm:cxn modelId="{1FD40F59-134D-447E-A13A-706377528EF5}" srcId="{9E0CD2B1-E3AC-4675-81EE-72FC873ABFD1}" destId="{4B18DD70-ADF6-4905-ABF3-1B7718CDFD6D}" srcOrd="0" destOrd="0" parTransId="{25AA6869-1F34-4306-B76B-A76E3FE436B3}" sibTransId="{FFA7D623-2A47-4B8E-945F-04A4664E9A7F}"/>
    <dgm:cxn modelId="{40F08B90-D8B3-4FE1-A56E-6DE6A36C0EE0}" type="presOf" srcId="{0B2A46A4-3578-4D3D-A2AB-1D8FC4D6F997}" destId="{F3CAD661-2F89-47ED-9284-CD1D720CCC78}" srcOrd="0" destOrd="1" presId="urn:microsoft.com/office/officeart/2008/layout/AlternatingHexagons"/>
    <dgm:cxn modelId="{FEF421CB-E291-44E8-979F-3EEA2D45850B}" type="presOf" srcId="{5812CC37-CC32-4E40-AEF0-92F0D1722B59}" destId="{27DA86C9-CFE7-462F-8C82-6427F4ECCC7A}" srcOrd="0" destOrd="0" presId="urn:microsoft.com/office/officeart/2008/layout/AlternatingHexagons"/>
    <dgm:cxn modelId="{E9B95A00-6BA7-4851-BCF7-5587797AAAE4}" type="presOf" srcId="{B5C8F30F-3ECC-4B66-B987-6DA9766164EF}" destId="{1B381727-0FE1-4669-9B4F-335F3DEA6B5F}" srcOrd="0" destOrd="0" presId="urn:microsoft.com/office/officeart/2008/layout/AlternatingHexagons"/>
    <dgm:cxn modelId="{B6012F27-526E-4B6C-8777-99A83D08138A}" type="presOf" srcId="{CEE9692C-B55D-4439-95CD-7542638B6EDE}" destId="{40C9185B-660D-46EC-A0FE-0EB8F2DCE0D0}" srcOrd="0" destOrd="0" presId="urn:microsoft.com/office/officeart/2008/layout/AlternatingHexagons"/>
    <dgm:cxn modelId="{F4A32625-DF7D-4E5A-B5A8-62BF55507846}" type="presOf" srcId="{161F2B33-A0F8-410E-84DC-31CF8AC7CC91}" destId="{2F1AD1D2-01D4-4697-B6ED-1A406E25D7F5}" srcOrd="0" destOrd="0" presId="urn:microsoft.com/office/officeart/2008/layout/AlternatingHexagons"/>
    <dgm:cxn modelId="{4C8EE9B9-1230-43E7-8D8C-E7261259E45C}" srcId="{A90AFBC9-34D3-468D-A1B6-54A2BCC55FBE}" destId="{FE5C786B-1149-4450-94AD-CA8AFF900DBA}" srcOrd="0" destOrd="0" parTransId="{8CDB13CE-9AF2-44E3-87A6-F0AB8E71CD88}" sibTransId="{131EE6BD-87D1-4D7D-83F9-CA81EEA4834C}"/>
    <dgm:cxn modelId="{B6EE70E8-C792-4E4C-AC80-845700DE4C38}" type="presOf" srcId="{A90AFBC9-34D3-468D-A1B6-54A2BCC55FBE}" destId="{8AA150DB-13EF-4774-B09A-B46E80DFC381}" srcOrd="0" destOrd="0" presId="urn:microsoft.com/office/officeart/2008/layout/AlternatingHexagons"/>
    <dgm:cxn modelId="{185F6A02-4AFE-4A72-9589-CE84CE6382E3}" srcId="{B5C8F30F-3ECC-4B66-B987-6DA9766164EF}" destId="{EE7FD045-D0EE-413E-A923-87A84C356AC7}" srcOrd="0" destOrd="0" parTransId="{8F3151E8-2C5E-4BB5-B01B-596AF2EFDF88}" sibTransId="{3482757A-07D8-441F-A383-DE52E0E021AA}"/>
    <dgm:cxn modelId="{6B4C062B-1CF9-4617-BCD6-8DE349C6BD95}" type="presOf" srcId="{9E0CD2B1-E3AC-4675-81EE-72FC873ABFD1}" destId="{BFF643F1-32BC-4399-85EF-AC820C292CF1}" srcOrd="0" destOrd="0" presId="urn:microsoft.com/office/officeart/2008/layout/AlternatingHexagons"/>
    <dgm:cxn modelId="{64FF6DF1-750E-4F20-AF5B-C322B43E6550}" type="presOf" srcId="{57C91668-232D-49FF-96C3-FACB42AB1DE3}" destId="{C1BDF0AE-823A-4F3B-87A2-EEA6A47B12CE}" srcOrd="0" destOrd="1" presId="urn:microsoft.com/office/officeart/2008/layout/AlternatingHexagons"/>
    <dgm:cxn modelId="{E709E171-628C-40E9-BF2E-66D868A5EA7F}" srcId="{5812CC37-CC32-4E40-AEF0-92F0D1722B59}" destId="{B5C8F30F-3ECC-4B66-B987-6DA9766164EF}" srcOrd="0" destOrd="0" parTransId="{546687E2-8F4B-4A7F-B714-499463AADEDB}" sibTransId="{CEE9692C-B55D-4439-95CD-7542638B6EDE}"/>
    <dgm:cxn modelId="{E5879FEA-E7A1-495C-BD02-5EF4A34CB779}" type="presParOf" srcId="{27DA86C9-CFE7-462F-8C82-6427F4ECCC7A}" destId="{9B44B0DF-7B06-4AB4-988A-DC865977C56C}" srcOrd="0" destOrd="0" presId="urn:microsoft.com/office/officeart/2008/layout/AlternatingHexagons"/>
    <dgm:cxn modelId="{014FCC3A-912F-464C-8FBA-B8AFEF62A6B8}" type="presParOf" srcId="{9B44B0DF-7B06-4AB4-988A-DC865977C56C}" destId="{1B381727-0FE1-4669-9B4F-335F3DEA6B5F}" srcOrd="0" destOrd="0" presId="urn:microsoft.com/office/officeart/2008/layout/AlternatingHexagons"/>
    <dgm:cxn modelId="{969302FC-3C03-4F49-9694-CCC05856C69B}" type="presParOf" srcId="{9B44B0DF-7B06-4AB4-988A-DC865977C56C}" destId="{C1BDF0AE-823A-4F3B-87A2-EEA6A47B12CE}" srcOrd="1" destOrd="0" presId="urn:microsoft.com/office/officeart/2008/layout/AlternatingHexagons"/>
    <dgm:cxn modelId="{09C58973-3B8C-407C-A82C-5C43966FE7B3}" type="presParOf" srcId="{9B44B0DF-7B06-4AB4-988A-DC865977C56C}" destId="{07F3C430-C38E-4166-B711-5987F93F456A}" srcOrd="2" destOrd="0" presId="urn:microsoft.com/office/officeart/2008/layout/AlternatingHexagons"/>
    <dgm:cxn modelId="{0798194B-F053-4021-97FC-3D17672DAA8E}" type="presParOf" srcId="{9B44B0DF-7B06-4AB4-988A-DC865977C56C}" destId="{A00CA5CB-147B-49FE-B9B4-1054E000C2F1}" srcOrd="3" destOrd="0" presId="urn:microsoft.com/office/officeart/2008/layout/AlternatingHexagons"/>
    <dgm:cxn modelId="{F62BC5F4-9EB4-4BF9-B3BB-696F12E1376F}" type="presParOf" srcId="{9B44B0DF-7B06-4AB4-988A-DC865977C56C}" destId="{40C9185B-660D-46EC-A0FE-0EB8F2DCE0D0}" srcOrd="4" destOrd="0" presId="urn:microsoft.com/office/officeart/2008/layout/AlternatingHexagons"/>
    <dgm:cxn modelId="{EBFE0CCA-C9D7-42D8-8FB8-361A180681E4}" type="presParOf" srcId="{27DA86C9-CFE7-462F-8C82-6427F4ECCC7A}" destId="{6C4BE685-D9EC-449B-A71E-16301B48881C}" srcOrd="1" destOrd="0" presId="urn:microsoft.com/office/officeart/2008/layout/AlternatingHexagons"/>
    <dgm:cxn modelId="{4869430A-1E51-48D7-AA9A-532119576D1C}" type="presParOf" srcId="{27DA86C9-CFE7-462F-8C82-6427F4ECCC7A}" destId="{E7D6587C-D243-4B80-8026-BFD4BE426AD5}" srcOrd="2" destOrd="0" presId="urn:microsoft.com/office/officeart/2008/layout/AlternatingHexagons"/>
    <dgm:cxn modelId="{0FF5321C-CA67-4C54-9B28-CB95FA861121}" type="presParOf" srcId="{E7D6587C-D243-4B80-8026-BFD4BE426AD5}" destId="{BFF643F1-32BC-4399-85EF-AC820C292CF1}" srcOrd="0" destOrd="0" presId="urn:microsoft.com/office/officeart/2008/layout/AlternatingHexagons"/>
    <dgm:cxn modelId="{E142D7BA-08C1-4F23-84F1-3B551F00B2FE}" type="presParOf" srcId="{E7D6587C-D243-4B80-8026-BFD4BE426AD5}" destId="{F3CAD661-2F89-47ED-9284-CD1D720CCC78}" srcOrd="1" destOrd="0" presId="urn:microsoft.com/office/officeart/2008/layout/AlternatingHexagons"/>
    <dgm:cxn modelId="{144352CB-EE11-4101-BAE7-2A5996393313}" type="presParOf" srcId="{E7D6587C-D243-4B80-8026-BFD4BE426AD5}" destId="{221B550D-3A32-447A-82B4-F9E59818B0EF}" srcOrd="2" destOrd="0" presId="urn:microsoft.com/office/officeart/2008/layout/AlternatingHexagons"/>
    <dgm:cxn modelId="{81A72A7E-0189-4D04-A42B-2958121EE4EF}" type="presParOf" srcId="{E7D6587C-D243-4B80-8026-BFD4BE426AD5}" destId="{DD274C82-0F54-43F6-8D3B-CFF0DB474EF0}" srcOrd="3" destOrd="0" presId="urn:microsoft.com/office/officeart/2008/layout/AlternatingHexagons"/>
    <dgm:cxn modelId="{D2248335-B6AD-4B11-A32F-0928C138D170}" type="presParOf" srcId="{E7D6587C-D243-4B80-8026-BFD4BE426AD5}" destId="{78A60E00-D02A-4D03-8F8D-9D88C8F9F085}" srcOrd="4" destOrd="0" presId="urn:microsoft.com/office/officeart/2008/layout/AlternatingHexagons"/>
    <dgm:cxn modelId="{5D615800-3774-4D5A-9A79-E131DF5A9643}" type="presParOf" srcId="{27DA86C9-CFE7-462F-8C82-6427F4ECCC7A}" destId="{43D14373-E3C6-4324-8B40-97F5A003DB1C}" srcOrd="3" destOrd="0" presId="urn:microsoft.com/office/officeart/2008/layout/AlternatingHexagons"/>
    <dgm:cxn modelId="{54074744-2A91-4C6C-81B3-2BA2CE8128C7}" type="presParOf" srcId="{27DA86C9-CFE7-462F-8C82-6427F4ECCC7A}" destId="{2AFB1086-E588-4194-8287-A333C3E37067}" srcOrd="4" destOrd="0" presId="urn:microsoft.com/office/officeart/2008/layout/AlternatingHexagons"/>
    <dgm:cxn modelId="{28EACDE9-DEF1-40D0-BAEE-961ED1D93E01}" type="presParOf" srcId="{2AFB1086-E588-4194-8287-A333C3E37067}" destId="{8AA150DB-13EF-4774-B09A-B46E80DFC381}" srcOrd="0" destOrd="0" presId="urn:microsoft.com/office/officeart/2008/layout/AlternatingHexagons"/>
    <dgm:cxn modelId="{CC2711ED-EEAE-4A72-9F86-AFFC8F5176B0}" type="presParOf" srcId="{2AFB1086-E588-4194-8287-A333C3E37067}" destId="{23C78F0B-085C-4F3B-9C87-19A9281A930A}" srcOrd="1" destOrd="0" presId="urn:microsoft.com/office/officeart/2008/layout/AlternatingHexagons"/>
    <dgm:cxn modelId="{3AC32F4D-0C55-4259-ACE0-E0D174F973A9}" type="presParOf" srcId="{2AFB1086-E588-4194-8287-A333C3E37067}" destId="{99F70F49-6CDB-4C92-8DAB-8679EF990F55}" srcOrd="2" destOrd="0" presId="urn:microsoft.com/office/officeart/2008/layout/AlternatingHexagons"/>
    <dgm:cxn modelId="{10617590-05D3-4E9B-9379-02A4B5A88720}" type="presParOf" srcId="{2AFB1086-E588-4194-8287-A333C3E37067}" destId="{6D1A1D6E-52CB-4CC7-A426-D71C75090DE0}" srcOrd="3" destOrd="0" presId="urn:microsoft.com/office/officeart/2008/layout/AlternatingHexagons"/>
    <dgm:cxn modelId="{2FF53611-DBCD-41F1-908D-F7DDED8E61D0}" type="presParOf" srcId="{2AFB1086-E588-4194-8287-A333C3E37067}" destId="{2F1AD1D2-01D4-4697-B6ED-1A406E25D7F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12CC37-CC32-4E40-AEF0-92F0D1722B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C8F30F-3ECC-4B66-B987-6DA9766164EF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r>
            <a:rPr lang="hu-HU" altLang="hu-HU" sz="1400" b="1" u="none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rPr>
            <a:t>19,7 milliárd Ft</a:t>
          </a:r>
        </a:p>
      </dgm:t>
    </dgm:pt>
    <dgm:pt modelId="{546687E2-8F4B-4A7F-B714-499463AADEDB}" type="parTrans" cxnId="{E709E171-628C-40E9-BF2E-66D868A5EA7F}">
      <dgm:prSet/>
      <dgm:spPr/>
      <dgm:t>
        <a:bodyPr/>
        <a:lstStyle/>
        <a:p>
          <a:endParaRPr lang="hu-HU"/>
        </a:p>
      </dgm:t>
    </dgm:pt>
    <dgm:pt modelId="{CEE9692C-B55D-4439-95CD-7542638B6EDE}" type="sibTrans" cxnId="{E709E171-628C-40E9-BF2E-66D868A5EA7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EE7FD045-D0EE-413E-A923-87A84C356AC7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dirty="0">
            <a:latin typeface="+mj-lt"/>
          </a:endParaRPr>
        </a:p>
      </dgm:t>
    </dgm:pt>
    <dgm:pt modelId="{8F3151E8-2C5E-4BB5-B01B-596AF2EFDF88}" type="parTrans" cxnId="{185F6A02-4AFE-4A72-9589-CE84CE6382E3}">
      <dgm:prSet/>
      <dgm:spPr/>
      <dgm:t>
        <a:bodyPr/>
        <a:lstStyle/>
        <a:p>
          <a:endParaRPr lang="hu-HU"/>
        </a:p>
      </dgm:t>
    </dgm:pt>
    <dgm:pt modelId="{3482757A-07D8-441F-A383-DE52E0E021AA}" type="sibTrans" cxnId="{185F6A02-4AFE-4A72-9589-CE84CE6382E3}">
      <dgm:prSet/>
      <dgm:spPr/>
      <dgm:t>
        <a:bodyPr/>
        <a:lstStyle/>
        <a:p>
          <a:endParaRPr lang="hu-HU"/>
        </a:p>
      </dgm:t>
    </dgm:pt>
    <dgm:pt modelId="{9E0CD2B1-E3AC-4675-81EE-72FC873ABFD1}">
      <dgm:prSet phldrT="[Szöveg]" custT="1"/>
      <dgm:spPr>
        <a:solidFill>
          <a:srgbClr val="CAE8E1"/>
        </a:solidFill>
      </dgm:spPr>
      <dgm:t>
        <a:bodyPr/>
        <a:lstStyle/>
        <a:p>
          <a:pPr algn="ctr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algn="ctr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40%)</a:t>
          </a:r>
          <a:endParaRPr lang="hu-HU" sz="1400" b="0" dirty="0">
            <a:solidFill>
              <a:schemeClr val="tx1"/>
            </a:solidFill>
            <a:latin typeface="+mj-lt"/>
          </a:endParaRPr>
        </a:p>
      </dgm:t>
    </dgm:pt>
    <dgm:pt modelId="{72D4F30B-2879-4969-9EFD-E430495C81AF}" type="parTrans" cxnId="{72E91038-3E68-4D08-8EB8-C4CBABD950AA}">
      <dgm:prSet/>
      <dgm:spPr/>
      <dgm:t>
        <a:bodyPr/>
        <a:lstStyle/>
        <a:p>
          <a:endParaRPr lang="hu-HU"/>
        </a:p>
      </dgm:t>
    </dgm:pt>
    <dgm:pt modelId="{09A167C8-80E0-45E6-8496-0412D7841E47}" type="sibTrans" cxnId="{72E91038-3E68-4D08-8EB8-C4CBABD950A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4B18DD70-ADF6-4905-ABF3-1B7718CDFD6D}">
      <dgm:prSet phldrT="[Szöveg]" custT="1"/>
      <dgm:spPr/>
      <dgm:t>
        <a:bodyPr/>
        <a:lstStyle/>
        <a:p>
          <a:pPr algn="l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dirty="0">
            <a:latin typeface="+mj-lt"/>
          </a:endParaRPr>
        </a:p>
      </dgm:t>
    </dgm:pt>
    <dgm:pt modelId="{25AA6869-1F34-4306-B76B-A76E3FE436B3}" type="parTrans" cxnId="{1FD40F59-134D-447E-A13A-706377528EF5}">
      <dgm:prSet/>
      <dgm:spPr/>
      <dgm:t>
        <a:bodyPr/>
        <a:lstStyle/>
        <a:p>
          <a:endParaRPr lang="hu-HU"/>
        </a:p>
      </dgm:t>
    </dgm:pt>
    <dgm:pt modelId="{FFA7D623-2A47-4B8E-945F-04A4664E9A7F}" type="sibTrans" cxnId="{1FD40F59-134D-447E-A13A-706377528EF5}">
      <dgm:prSet/>
      <dgm:spPr/>
      <dgm:t>
        <a:bodyPr/>
        <a:lstStyle/>
        <a:p>
          <a:endParaRPr lang="hu-HU"/>
        </a:p>
      </dgm:t>
    </dgm:pt>
    <dgm:pt modelId="{A90AFBC9-34D3-468D-A1B6-54A2BCC55FBE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100 millió Ft (közös beruházás: 300 millió Ft)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46C815A6-525D-41F5-8706-322C1270FED0}" type="parTrans" cxnId="{F9239371-7F94-453B-AB16-48B6796A34C8}">
      <dgm:prSet/>
      <dgm:spPr/>
      <dgm:t>
        <a:bodyPr/>
        <a:lstStyle/>
        <a:p>
          <a:endParaRPr lang="hu-HU"/>
        </a:p>
      </dgm:t>
    </dgm:pt>
    <dgm:pt modelId="{161F2B33-A0F8-410E-84DC-31CF8AC7CC91}" type="sibTrans" cxnId="{F9239371-7F94-453B-AB16-48B6796A34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FE5C786B-1149-4450-94AD-CA8AFF900DBA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április</a:t>
          </a:r>
          <a:endParaRPr lang="hu-HU" sz="1800" b="0" dirty="0">
            <a:latin typeface="+mj-lt"/>
          </a:endParaRPr>
        </a:p>
      </dgm:t>
    </dgm:pt>
    <dgm:pt modelId="{8CDB13CE-9AF2-44E3-87A6-F0AB8E71CD88}" type="parTrans" cxnId="{4C8EE9B9-1230-43E7-8D8C-E7261259E45C}">
      <dgm:prSet/>
      <dgm:spPr/>
      <dgm:t>
        <a:bodyPr/>
        <a:lstStyle/>
        <a:p>
          <a:endParaRPr lang="hu-HU"/>
        </a:p>
      </dgm:t>
    </dgm:pt>
    <dgm:pt modelId="{131EE6BD-87D1-4D7D-83F9-CA81EEA4834C}" type="sibTrans" cxnId="{4C8EE9B9-1230-43E7-8D8C-E7261259E45C}">
      <dgm:prSet/>
      <dgm:spPr/>
      <dgm:t>
        <a:bodyPr/>
        <a:lstStyle/>
        <a:p>
          <a:endParaRPr lang="hu-HU"/>
        </a:p>
      </dgm:t>
    </dgm:pt>
    <dgm:pt modelId="{57C91668-232D-49FF-96C3-FACB42AB1DE3}">
      <dgm:prSet custT="1"/>
      <dgm:spPr/>
      <dgm:t>
        <a:bodyPr/>
        <a:lstStyle/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május</a:t>
          </a:r>
          <a:endParaRPr lang="hu-HU" sz="1800" b="0" dirty="0">
            <a:solidFill>
              <a:schemeClr val="tx1"/>
            </a:solidFill>
            <a:latin typeface="+mj-lt"/>
          </a:endParaRPr>
        </a:p>
      </dgm:t>
    </dgm:pt>
    <dgm:pt modelId="{7227B37C-D094-44A7-AFF1-5DBBCDFDAE78}" type="parTrans" cxnId="{F3055065-090D-4479-A199-D268749E7FDD}">
      <dgm:prSet/>
      <dgm:spPr/>
      <dgm:t>
        <a:bodyPr/>
        <a:lstStyle/>
        <a:p>
          <a:endParaRPr lang="hu-HU"/>
        </a:p>
      </dgm:t>
    </dgm:pt>
    <dgm:pt modelId="{C434E217-32AF-4925-887C-90C5A0CCFD87}" type="sibTrans" cxnId="{F3055065-090D-4479-A199-D268749E7FDD}">
      <dgm:prSet/>
      <dgm:spPr/>
      <dgm:t>
        <a:bodyPr/>
        <a:lstStyle/>
        <a:p>
          <a:endParaRPr lang="hu-HU"/>
        </a:p>
      </dgm:t>
    </dgm:pt>
    <dgm:pt modelId="{0B2A46A4-3578-4D3D-A2AB-1D8FC4D6F997}">
      <dgm:prSet custT="1"/>
      <dgm:spPr/>
      <dgm:t>
        <a:bodyPr/>
        <a:lstStyle/>
        <a:p>
          <a:pPr algn="l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(6000 € STÉ, min. 50% mg. árbevétel)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9B780C9A-4E84-4623-89BE-D9BEA0C79527}" type="parTrans" cxnId="{061D9244-63C6-48CA-9FE1-4C18B3CD3C59}">
      <dgm:prSet/>
      <dgm:spPr/>
      <dgm:t>
        <a:bodyPr/>
        <a:lstStyle/>
        <a:p>
          <a:endParaRPr lang="hu-HU"/>
        </a:p>
      </dgm:t>
    </dgm:pt>
    <dgm:pt modelId="{21B13490-612A-4F23-8E70-845550789885}" type="sibTrans" cxnId="{061D9244-63C6-48CA-9FE1-4C18B3CD3C59}">
      <dgm:prSet/>
      <dgm:spPr/>
      <dgm:t>
        <a:bodyPr/>
        <a:lstStyle/>
        <a:p>
          <a:endParaRPr lang="hu-HU"/>
        </a:p>
      </dgm:t>
    </dgm:pt>
    <dgm:pt modelId="{27DA86C9-CFE7-462F-8C82-6427F4ECCC7A}" type="pres">
      <dgm:prSet presAssocID="{5812CC37-CC32-4E40-AEF0-92F0D1722B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B44B0DF-7B06-4AB4-988A-DC865977C56C}" type="pres">
      <dgm:prSet presAssocID="{B5C8F30F-3ECC-4B66-B987-6DA9766164EF}" presName="composite" presStyleCnt="0"/>
      <dgm:spPr/>
    </dgm:pt>
    <dgm:pt modelId="{1B381727-0FE1-4669-9B4F-335F3DEA6B5F}" type="pres">
      <dgm:prSet presAssocID="{B5C8F30F-3ECC-4B66-B987-6DA9766164EF}" presName="Parent1" presStyleLbl="node1" presStyleIdx="0" presStyleCnt="6" custScaleX="294787" custScaleY="160946" custLinFactNeighborX="45253" custLinFactNeighborY="7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BDF0AE-823A-4F3B-87A2-EEA6A47B12CE}" type="pres">
      <dgm:prSet presAssocID="{B5C8F30F-3ECC-4B66-B987-6DA9766164EF}" presName="Childtext1" presStyleLbl="revTx" presStyleIdx="0" presStyleCnt="3" custScaleX="254891" custScaleY="149118" custLinFactX="87689" custLinFactNeighborX="100000" custLinFactNeighborY="83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F3C430-C38E-4166-B711-5987F93F456A}" type="pres">
      <dgm:prSet presAssocID="{B5C8F30F-3ECC-4B66-B987-6DA9766164EF}" presName="BalanceSpacing" presStyleCnt="0"/>
      <dgm:spPr/>
    </dgm:pt>
    <dgm:pt modelId="{A00CA5CB-147B-49FE-B9B4-1054E000C2F1}" type="pres">
      <dgm:prSet presAssocID="{B5C8F30F-3ECC-4B66-B987-6DA9766164EF}" presName="BalanceSpacing1" presStyleCnt="0"/>
      <dgm:spPr/>
    </dgm:pt>
    <dgm:pt modelId="{40C9185B-660D-46EC-A0FE-0EB8F2DCE0D0}" type="pres">
      <dgm:prSet presAssocID="{CEE9692C-B55D-4439-95CD-7542638B6EDE}" presName="Accent1Text" presStyleLbl="node1" presStyleIdx="1" presStyleCnt="6" custLinFactNeighborX="-613" custLinFactNeighborY="4633"/>
      <dgm:spPr/>
      <dgm:t>
        <a:bodyPr/>
        <a:lstStyle/>
        <a:p>
          <a:endParaRPr lang="hu-HU"/>
        </a:p>
      </dgm:t>
    </dgm:pt>
    <dgm:pt modelId="{6C4BE685-D9EC-449B-A71E-16301B48881C}" type="pres">
      <dgm:prSet presAssocID="{CEE9692C-B55D-4439-95CD-7542638B6EDE}" presName="spaceBetweenRectangles" presStyleCnt="0"/>
      <dgm:spPr/>
    </dgm:pt>
    <dgm:pt modelId="{E7D6587C-D243-4B80-8026-BFD4BE426AD5}" type="pres">
      <dgm:prSet presAssocID="{9E0CD2B1-E3AC-4675-81EE-72FC873ABFD1}" presName="composite" presStyleCnt="0"/>
      <dgm:spPr/>
    </dgm:pt>
    <dgm:pt modelId="{BFF643F1-32BC-4399-85EF-AC820C292CF1}" type="pres">
      <dgm:prSet presAssocID="{9E0CD2B1-E3AC-4675-81EE-72FC873ABFD1}" presName="Parent1" presStyleLbl="node1" presStyleIdx="2" presStyleCnt="6" custScaleX="340209" custScaleY="204954" custLinFactNeighborX="-33264" custLinFactNeighborY="5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CAD661-2F89-47ED-9284-CD1D720CCC78}" type="pres">
      <dgm:prSet presAssocID="{9E0CD2B1-E3AC-4675-81EE-72FC873ABFD1}" presName="Childtext1" presStyleLbl="revTx" presStyleIdx="1" presStyleCnt="3" custScaleX="240214" custScaleY="252675" custLinFactX="-85668" custLinFactNeighborX="-100000" custLinFactNeighborY="-17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1B550D-3A32-447A-82B4-F9E59818B0EF}" type="pres">
      <dgm:prSet presAssocID="{9E0CD2B1-E3AC-4675-81EE-72FC873ABFD1}" presName="BalanceSpacing" presStyleCnt="0"/>
      <dgm:spPr/>
    </dgm:pt>
    <dgm:pt modelId="{DD274C82-0F54-43F6-8D3B-CFF0DB474EF0}" type="pres">
      <dgm:prSet presAssocID="{9E0CD2B1-E3AC-4675-81EE-72FC873ABFD1}" presName="BalanceSpacing1" presStyleCnt="0"/>
      <dgm:spPr/>
    </dgm:pt>
    <dgm:pt modelId="{78A60E00-D02A-4D03-8F8D-9D88C8F9F085}" type="pres">
      <dgm:prSet presAssocID="{09A167C8-80E0-45E6-8496-0412D7841E47}" presName="Accent1Text" presStyleLbl="node1" presStyleIdx="3" presStyleCnt="6" custLinFactNeighborX="31025" custLinFactNeighborY="-200"/>
      <dgm:spPr/>
      <dgm:t>
        <a:bodyPr/>
        <a:lstStyle/>
        <a:p>
          <a:endParaRPr lang="hu-HU"/>
        </a:p>
      </dgm:t>
    </dgm:pt>
    <dgm:pt modelId="{43D14373-E3C6-4324-8B40-97F5A003DB1C}" type="pres">
      <dgm:prSet presAssocID="{09A167C8-80E0-45E6-8496-0412D7841E47}" presName="spaceBetweenRectangles" presStyleCnt="0"/>
      <dgm:spPr/>
    </dgm:pt>
    <dgm:pt modelId="{2AFB1086-E588-4194-8287-A333C3E37067}" type="pres">
      <dgm:prSet presAssocID="{A90AFBC9-34D3-468D-A1B6-54A2BCC55FBE}" presName="composite" presStyleCnt="0"/>
      <dgm:spPr/>
    </dgm:pt>
    <dgm:pt modelId="{8AA150DB-13EF-4774-B09A-B46E80DFC381}" type="pres">
      <dgm:prSet presAssocID="{A90AFBC9-34D3-468D-A1B6-54A2BCC55FBE}" presName="Parent1" presStyleLbl="node1" presStyleIdx="4" presStyleCnt="6" custScaleX="377965" custScaleY="171165" custLinFactX="-69396" custLinFactNeighborX="-100000" custLinFactNeighborY="-22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C78F0B-085C-4F3B-9C87-19A9281A930A}" type="pres">
      <dgm:prSet presAssocID="{A90AFBC9-34D3-468D-A1B6-54A2BCC55FBE}" presName="Childtext1" presStyleLbl="revTx" presStyleIdx="2" presStyleCnt="3" custScaleX="193125" custScaleY="139380" custLinFactX="-172860" custLinFactY="-227148" custLinFactNeighborX="-200000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F70F49-6CDB-4C92-8DAB-8679EF990F55}" type="pres">
      <dgm:prSet presAssocID="{A90AFBC9-34D3-468D-A1B6-54A2BCC55FBE}" presName="BalanceSpacing" presStyleCnt="0"/>
      <dgm:spPr/>
    </dgm:pt>
    <dgm:pt modelId="{6D1A1D6E-52CB-4CC7-A426-D71C75090DE0}" type="pres">
      <dgm:prSet presAssocID="{A90AFBC9-34D3-468D-A1B6-54A2BCC55FBE}" presName="BalanceSpacing1" presStyleCnt="0"/>
      <dgm:spPr/>
    </dgm:pt>
    <dgm:pt modelId="{2F1AD1D2-01D4-4697-B6ED-1A406E25D7F5}" type="pres">
      <dgm:prSet presAssocID="{161F2B33-A0F8-410E-84DC-31CF8AC7CC91}" presName="Accent1Text" presStyleLbl="node1" presStyleIdx="5" presStyleCnt="6" custLinFactX="-100000" custLinFactNeighborX="-148194" custLinFactNeighborY="-17480"/>
      <dgm:spPr/>
      <dgm:t>
        <a:bodyPr/>
        <a:lstStyle/>
        <a:p>
          <a:endParaRPr lang="hu-HU"/>
        </a:p>
      </dgm:t>
    </dgm:pt>
  </dgm:ptLst>
  <dgm:cxnLst>
    <dgm:cxn modelId="{E709E171-628C-40E9-BF2E-66D868A5EA7F}" srcId="{5812CC37-CC32-4E40-AEF0-92F0D1722B59}" destId="{B5C8F30F-3ECC-4B66-B987-6DA9766164EF}" srcOrd="0" destOrd="0" parTransId="{546687E2-8F4B-4A7F-B714-499463AADEDB}" sibTransId="{CEE9692C-B55D-4439-95CD-7542638B6EDE}"/>
    <dgm:cxn modelId="{0C24119F-0643-49C8-80BC-62A914184F9D}" type="presOf" srcId="{A90AFBC9-34D3-468D-A1B6-54A2BCC55FBE}" destId="{8AA150DB-13EF-4774-B09A-B46E80DFC381}" srcOrd="0" destOrd="0" presId="urn:microsoft.com/office/officeart/2008/layout/AlternatingHexagons"/>
    <dgm:cxn modelId="{72E91038-3E68-4D08-8EB8-C4CBABD950AA}" srcId="{5812CC37-CC32-4E40-AEF0-92F0D1722B59}" destId="{9E0CD2B1-E3AC-4675-81EE-72FC873ABFD1}" srcOrd="1" destOrd="0" parTransId="{72D4F30B-2879-4969-9EFD-E430495C81AF}" sibTransId="{09A167C8-80E0-45E6-8496-0412D7841E47}"/>
    <dgm:cxn modelId="{DBE321B4-A85B-49A3-93AF-6A6173D8BCB0}" type="presOf" srcId="{4B18DD70-ADF6-4905-ABF3-1B7718CDFD6D}" destId="{F3CAD661-2F89-47ED-9284-CD1D720CCC78}" srcOrd="0" destOrd="0" presId="urn:microsoft.com/office/officeart/2008/layout/AlternatingHexagons"/>
    <dgm:cxn modelId="{17D8672D-35BC-4E5B-BEFC-26B513371FCC}" type="presOf" srcId="{9E0CD2B1-E3AC-4675-81EE-72FC873ABFD1}" destId="{BFF643F1-32BC-4399-85EF-AC820C292CF1}" srcOrd="0" destOrd="0" presId="urn:microsoft.com/office/officeart/2008/layout/AlternatingHexagons"/>
    <dgm:cxn modelId="{5C1A3639-4EED-40A7-99C5-129CB8003F44}" type="presOf" srcId="{161F2B33-A0F8-410E-84DC-31CF8AC7CC91}" destId="{2F1AD1D2-01D4-4697-B6ED-1A406E25D7F5}" srcOrd="0" destOrd="0" presId="urn:microsoft.com/office/officeart/2008/layout/AlternatingHexagons"/>
    <dgm:cxn modelId="{21B58F36-036E-489A-B382-9580FAA7E9A9}" type="presOf" srcId="{CEE9692C-B55D-4439-95CD-7542638B6EDE}" destId="{40C9185B-660D-46EC-A0FE-0EB8F2DCE0D0}" srcOrd="0" destOrd="0" presId="urn:microsoft.com/office/officeart/2008/layout/AlternatingHexagons"/>
    <dgm:cxn modelId="{08529C93-F25B-4B07-951A-35D69C396751}" type="presOf" srcId="{FE5C786B-1149-4450-94AD-CA8AFF900DBA}" destId="{23C78F0B-085C-4F3B-9C87-19A9281A930A}" srcOrd="0" destOrd="0" presId="urn:microsoft.com/office/officeart/2008/layout/AlternatingHexagons"/>
    <dgm:cxn modelId="{1FD40F59-134D-447E-A13A-706377528EF5}" srcId="{9E0CD2B1-E3AC-4675-81EE-72FC873ABFD1}" destId="{4B18DD70-ADF6-4905-ABF3-1B7718CDFD6D}" srcOrd="0" destOrd="0" parTransId="{25AA6869-1F34-4306-B76B-A76E3FE436B3}" sibTransId="{FFA7D623-2A47-4B8E-945F-04A4664E9A7F}"/>
    <dgm:cxn modelId="{44C3992A-B99B-40ED-8887-C2E472D13241}" type="presOf" srcId="{EE7FD045-D0EE-413E-A923-87A84C356AC7}" destId="{C1BDF0AE-823A-4F3B-87A2-EEA6A47B12CE}" srcOrd="0" destOrd="0" presId="urn:microsoft.com/office/officeart/2008/layout/AlternatingHexagons"/>
    <dgm:cxn modelId="{061D9244-63C6-48CA-9FE1-4C18B3CD3C59}" srcId="{9E0CD2B1-E3AC-4675-81EE-72FC873ABFD1}" destId="{0B2A46A4-3578-4D3D-A2AB-1D8FC4D6F997}" srcOrd="1" destOrd="0" parTransId="{9B780C9A-4E84-4623-89BE-D9BEA0C79527}" sibTransId="{21B13490-612A-4F23-8E70-845550789885}"/>
    <dgm:cxn modelId="{C8D98B29-A215-43C4-8894-7F2A1E6D7441}" type="presOf" srcId="{09A167C8-80E0-45E6-8496-0412D7841E47}" destId="{78A60E00-D02A-4D03-8F8D-9D88C8F9F085}" srcOrd="0" destOrd="0" presId="urn:microsoft.com/office/officeart/2008/layout/AlternatingHexagons"/>
    <dgm:cxn modelId="{185F6A02-4AFE-4A72-9589-CE84CE6382E3}" srcId="{B5C8F30F-3ECC-4B66-B987-6DA9766164EF}" destId="{EE7FD045-D0EE-413E-A923-87A84C356AC7}" srcOrd="0" destOrd="0" parTransId="{8F3151E8-2C5E-4BB5-B01B-596AF2EFDF88}" sibTransId="{3482757A-07D8-441F-A383-DE52E0E021AA}"/>
    <dgm:cxn modelId="{884AD0F1-A053-4BDF-A3B2-A36545C0B5C6}" type="presOf" srcId="{57C91668-232D-49FF-96C3-FACB42AB1DE3}" destId="{C1BDF0AE-823A-4F3B-87A2-EEA6A47B12CE}" srcOrd="0" destOrd="1" presId="urn:microsoft.com/office/officeart/2008/layout/AlternatingHexagons"/>
    <dgm:cxn modelId="{4C8EE9B9-1230-43E7-8D8C-E7261259E45C}" srcId="{A90AFBC9-34D3-468D-A1B6-54A2BCC55FBE}" destId="{FE5C786B-1149-4450-94AD-CA8AFF900DBA}" srcOrd="0" destOrd="0" parTransId="{8CDB13CE-9AF2-44E3-87A6-F0AB8E71CD88}" sibTransId="{131EE6BD-87D1-4D7D-83F9-CA81EEA4834C}"/>
    <dgm:cxn modelId="{10A72C2D-EBFF-4365-84EF-C9AF8F767E78}" type="presOf" srcId="{0B2A46A4-3578-4D3D-A2AB-1D8FC4D6F997}" destId="{F3CAD661-2F89-47ED-9284-CD1D720CCC78}" srcOrd="0" destOrd="1" presId="urn:microsoft.com/office/officeart/2008/layout/AlternatingHexagons"/>
    <dgm:cxn modelId="{9E236C22-F70D-4039-BE4B-8B83C26E21E8}" type="presOf" srcId="{B5C8F30F-3ECC-4B66-B987-6DA9766164EF}" destId="{1B381727-0FE1-4669-9B4F-335F3DEA6B5F}" srcOrd="0" destOrd="0" presId="urn:microsoft.com/office/officeart/2008/layout/AlternatingHexagons"/>
    <dgm:cxn modelId="{F9239371-7F94-453B-AB16-48B6796A34C8}" srcId="{5812CC37-CC32-4E40-AEF0-92F0D1722B59}" destId="{A90AFBC9-34D3-468D-A1B6-54A2BCC55FBE}" srcOrd="2" destOrd="0" parTransId="{46C815A6-525D-41F5-8706-322C1270FED0}" sibTransId="{161F2B33-A0F8-410E-84DC-31CF8AC7CC91}"/>
    <dgm:cxn modelId="{F3055065-090D-4479-A199-D268749E7FDD}" srcId="{B5C8F30F-3ECC-4B66-B987-6DA9766164EF}" destId="{57C91668-232D-49FF-96C3-FACB42AB1DE3}" srcOrd="1" destOrd="0" parTransId="{7227B37C-D094-44A7-AFF1-5DBBCDFDAE78}" sibTransId="{C434E217-32AF-4925-887C-90C5A0CCFD87}"/>
    <dgm:cxn modelId="{55654DFF-3CCA-40C8-8F4C-2D36BA8501D2}" type="presOf" srcId="{5812CC37-CC32-4E40-AEF0-92F0D1722B59}" destId="{27DA86C9-CFE7-462F-8C82-6427F4ECCC7A}" srcOrd="0" destOrd="0" presId="urn:microsoft.com/office/officeart/2008/layout/AlternatingHexagons"/>
    <dgm:cxn modelId="{C1C446CB-2811-4062-A980-869C126EC26B}" type="presParOf" srcId="{27DA86C9-CFE7-462F-8C82-6427F4ECCC7A}" destId="{9B44B0DF-7B06-4AB4-988A-DC865977C56C}" srcOrd="0" destOrd="0" presId="urn:microsoft.com/office/officeart/2008/layout/AlternatingHexagons"/>
    <dgm:cxn modelId="{2789B881-BB54-4223-B3A8-21A7E6BD0F5B}" type="presParOf" srcId="{9B44B0DF-7B06-4AB4-988A-DC865977C56C}" destId="{1B381727-0FE1-4669-9B4F-335F3DEA6B5F}" srcOrd="0" destOrd="0" presId="urn:microsoft.com/office/officeart/2008/layout/AlternatingHexagons"/>
    <dgm:cxn modelId="{24DC5A5E-689B-44ED-B5B1-0C9CB429AB28}" type="presParOf" srcId="{9B44B0DF-7B06-4AB4-988A-DC865977C56C}" destId="{C1BDF0AE-823A-4F3B-87A2-EEA6A47B12CE}" srcOrd="1" destOrd="0" presId="urn:microsoft.com/office/officeart/2008/layout/AlternatingHexagons"/>
    <dgm:cxn modelId="{B1D23918-CAF2-47A1-BDA3-8C26E2098BF9}" type="presParOf" srcId="{9B44B0DF-7B06-4AB4-988A-DC865977C56C}" destId="{07F3C430-C38E-4166-B711-5987F93F456A}" srcOrd="2" destOrd="0" presId="urn:microsoft.com/office/officeart/2008/layout/AlternatingHexagons"/>
    <dgm:cxn modelId="{9BAA04BD-8CF6-459C-A2FE-774CDE5C4F1C}" type="presParOf" srcId="{9B44B0DF-7B06-4AB4-988A-DC865977C56C}" destId="{A00CA5CB-147B-49FE-B9B4-1054E000C2F1}" srcOrd="3" destOrd="0" presId="urn:microsoft.com/office/officeart/2008/layout/AlternatingHexagons"/>
    <dgm:cxn modelId="{6A10B2CD-59E2-4A28-A449-DE15B586A131}" type="presParOf" srcId="{9B44B0DF-7B06-4AB4-988A-DC865977C56C}" destId="{40C9185B-660D-46EC-A0FE-0EB8F2DCE0D0}" srcOrd="4" destOrd="0" presId="urn:microsoft.com/office/officeart/2008/layout/AlternatingHexagons"/>
    <dgm:cxn modelId="{12D2E43B-7640-4689-A133-A66F82D72C9C}" type="presParOf" srcId="{27DA86C9-CFE7-462F-8C82-6427F4ECCC7A}" destId="{6C4BE685-D9EC-449B-A71E-16301B48881C}" srcOrd="1" destOrd="0" presId="urn:microsoft.com/office/officeart/2008/layout/AlternatingHexagons"/>
    <dgm:cxn modelId="{7B99EBC0-A939-407D-B713-4009A5E7409E}" type="presParOf" srcId="{27DA86C9-CFE7-462F-8C82-6427F4ECCC7A}" destId="{E7D6587C-D243-4B80-8026-BFD4BE426AD5}" srcOrd="2" destOrd="0" presId="urn:microsoft.com/office/officeart/2008/layout/AlternatingHexagons"/>
    <dgm:cxn modelId="{64CF0582-2ED5-4B87-A5BB-2E7C8A3CA23E}" type="presParOf" srcId="{E7D6587C-D243-4B80-8026-BFD4BE426AD5}" destId="{BFF643F1-32BC-4399-85EF-AC820C292CF1}" srcOrd="0" destOrd="0" presId="urn:microsoft.com/office/officeart/2008/layout/AlternatingHexagons"/>
    <dgm:cxn modelId="{DC09E87C-82E7-470E-B5D6-F24C2246D4DC}" type="presParOf" srcId="{E7D6587C-D243-4B80-8026-BFD4BE426AD5}" destId="{F3CAD661-2F89-47ED-9284-CD1D720CCC78}" srcOrd="1" destOrd="0" presId="urn:microsoft.com/office/officeart/2008/layout/AlternatingHexagons"/>
    <dgm:cxn modelId="{F5497DCD-5662-4015-86A7-8DDFC0D80929}" type="presParOf" srcId="{E7D6587C-D243-4B80-8026-BFD4BE426AD5}" destId="{221B550D-3A32-447A-82B4-F9E59818B0EF}" srcOrd="2" destOrd="0" presId="urn:microsoft.com/office/officeart/2008/layout/AlternatingHexagons"/>
    <dgm:cxn modelId="{3E9E5C25-218F-4B23-BDE4-3F33A08B3050}" type="presParOf" srcId="{E7D6587C-D243-4B80-8026-BFD4BE426AD5}" destId="{DD274C82-0F54-43F6-8D3B-CFF0DB474EF0}" srcOrd="3" destOrd="0" presId="urn:microsoft.com/office/officeart/2008/layout/AlternatingHexagons"/>
    <dgm:cxn modelId="{3A7D632D-4863-4A5C-BCCB-1E8516800D8F}" type="presParOf" srcId="{E7D6587C-D243-4B80-8026-BFD4BE426AD5}" destId="{78A60E00-D02A-4D03-8F8D-9D88C8F9F085}" srcOrd="4" destOrd="0" presId="urn:microsoft.com/office/officeart/2008/layout/AlternatingHexagons"/>
    <dgm:cxn modelId="{4F728104-EA33-455B-A177-657D4CDF789A}" type="presParOf" srcId="{27DA86C9-CFE7-462F-8C82-6427F4ECCC7A}" destId="{43D14373-E3C6-4324-8B40-97F5A003DB1C}" srcOrd="3" destOrd="0" presId="urn:microsoft.com/office/officeart/2008/layout/AlternatingHexagons"/>
    <dgm:cxn modelId="{9CD8B8D5-3B4B-44D8-9EE8-9849653B310B}" type="presParOf" srcId="{27DA86C9-CFE7-462F-8C82-6427F4ECCC7A}" destId="{2AFB1086-E588-4194-8287-A333C3E37067}" srcOrd="4" destOrd="0" presId="urn:microsoft.com/office/officeart/2008/layout/AlternatingHexagons"/>
    <dgm:cxn modelId="{56E0470A-5A52-45FC-9229-EF1271CCB880}" type="presParOf" srcId="{2AFB1086-E588-4194-8287-A333C3E37067}" destId="{8AA150DB-13EF-4774-B09A-B46E80DFC381}" srcOrd="0" destOrd="0" presId="urn:microsoft.com/office/officeart/2008/layout/AlternatingHexagons"/>
    <dgm:cxn modelId="{885874A9-AEA9-4A50-8ABD-C3DA27BE6A8B}" type="presParOf" srcId="{2AFB1086-E588-4194-8287-A333C3E37067}" destId="{23C78F0B-085C-4F3B-9C87-19A9281A930A}" srcOrd="1" destOrd="0" presId="urn:microsoft.com/office/officeart/2008/layout/AlternatingHexagons"/>
    <dgm:cxn modelId="{7D33609C-781A-4835-A6BE-0FF9D42FD97A}" type="presParOf" srcId="{2AFB1086-E588-4194-8287-A333C3E37067}" destId="{99F70F49-6CDB-4C92-8DAB-8679EF990F55}" srcOrd="2" destOrd="0" presId="urn:microsoft.com/office/officeart/2008/layout/AlternatingHexagons"/>
    <dgm:cxn modelId="{00E2CA54-2891-403C-8084-5B4CDFA688BA}" type="presParOf" srcId="{2AFB1086-E588-4194-8287-A333C3E37067}" destId="{6D1A1D6E-52CB-4CC7-A426-D71C75090DE0}" srcOrd="3" destOrd="0" presId="urn:microsoft.com/office/officeart/2008/layout/AlternatingHexagons"/>
    <dgm:cxn modelId="{4190E39B-BFD3-40E2-9D72-E4FADF061BFD}" type="presParOf" srcId="{2AFB1086-E588-4194-8287-A333C3E37067}" destId="{2F1AD1D2-01D4-4697-B6ED-1A406E25D7F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12CC37-CC32-4E40-AEF0-92F0D1722B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C8F30F-3ECC-4B66-B987-6DA9766164EF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r>
            <a:rPr lang="hu-HU" altLang="hu-HU" sz="1400" b="1" u="none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rPr>
            <a:t>20 milliárd Ft</a:t>
          </a:r>
        </a:p>
      </dgm:t>
    </dgm:pt>
    <dgm:pt modelId="{546687E2-8F4B-4A7F-B714-499463AADEDB}" type="parTrans" cxnId="{E709E171-628C-40E9-BF2E-66D868A5EA7F}">
      <dgm:prSet/>
      <dgm:spPr/>
      <dgm:t>
        <a:bodyPr/>
        <a:lstStyle/>
        <a:p>
          <a:endParaRPr lang="hu-HU"/>
        </a:p>
      </dgm:t>
    </dgm:pt>
    <dgm:pt modelId="{CEE9692C-B55D-4439-95CD-7542638B6EDE}" type="sibTrans" cxnId="{E709E171-628C-40E9-BF2E-66D868A5EA7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EE7FD045-D0EE-413E-A923-87A84C356AC7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dirty="0">
            <a:latin typeface="+mj-lt"/>
          </a:endParaRPr>
        </a:p>
      </dgm:t>
    </dgm:pt>
    <dgm:pt modelId="{8F3151E8-2C5E-4BB5-B01B-596AF2EFDF88}" type="parTrans" cxnId="{185F6A02-4AFE-4A72-9589-CE84CE6382E3}">
      <dgm:prSet/>
      <dgm:spPr/>
      <dgm:t>
        <a:bodyPr/>
        <a:lstStyle/>
        <a:p>
          <a:endParaRPr lang="hu-HU"/>
        </a:p>
      </dgm:t>
    </dgm:pt>
    <dgm:pt modelId="{3482757A-07D8-441F-A383-DE52E0E021AA}" type="sibTrans" cxnId="{185F6A02-4AFE-4A72-9589-CE84CE6382E3}">
      <dgm:prSet/>
      <dgm:spPr/>
      <dgm:t>
        <a:bodyPr/>
        <a:lstStyle/>
        <a:p>
          <a:endParaRPr lang="hu-HU"/>
        </a:p>
      </dgm:t>
    </dgm:pt>
    <dgm:pt modelId="{9E0CD2B1-E3AC-4675-81EE-72FC873ABFD1}">
      <dgm:prSet phldrT="[Szöveg]" custT="1"/>
      <dgm:spPr>
        <a:solidFill>
          <a:srgbClr val="CAE8E1"/>
        </a:solidFill>
      </dgm:spPr>
      <dgm:t>
        <a:bodyPr/>
        <a:lstStyle/>
        <a:p>
          <a:pPr algn="ctr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algn="ctr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40%, nem Annex I. termék előállítása esetén állami támogatási szempontú besorolás miatt ettől esetenként eltérhet)</a:t>
          </a:r>
          <a:endParaRPr lang="hu-HU" sz="1400" b="0" dirty="0">
            <a:solidFill>
              <a:schemeClr val="tx1"/>
            </a:solidFill>
            <a:latin typeface="+mj-lt"/>
          </a:endParaRPr>
        </a:p>
      </dgm:t>
    </dgm:pt>
    <dgm:pt modelId="{72D4F30B-2879-4969-9EFD-E430495C81AF}" type="parTrans" cxnId="{72E91038-3E68-4D08-8EB8-C4CBABD950AA}">
      <dgm:prSet/>
      <dgm:spPr/>
      <dgm:t>
        <a:bodyPr/>
        <a:lstStyle/>
        <a:p>
          <a:endParaRPr lang="hu-HU"/>
        </a:p>
      </dgm:t>
    </dgm:pt>
    <dgm:pt modelId="{09A167C8-80E0-45E6-8496-0412D7841E47}" type="sibTrans" cxnId="{72E91038-3E68-4D08-8EB8-C4CBABD950A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4B18DD70-ADF6-4905-ABF3-1B7718CDFD6D}">
      <dgm:prSet phldrT="[Szöveg]" custT="1"/>
      <dgm:spPr/>
      <dgm:t>
        <a:bodyPr/>
        <a:lstStyle/>
        <a:p>
          <a:pPr algn="l"/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dirty="0">
            <a:latin typeface="+mj-lt"/>
          </a:endParaRPr>
        </a:p>
      </dgm:t>
    </dgm:pt>
    <dgm:pt modelId="{25AA6869-1F34-4306-B76B-A76E3FE436B3}" type="parTrans" cxnId="{1FD40F59-134D-447E-A13A-706377528EF5}">
      <dgm:prSet/>
      <dgm:spPr/>
      <dgm:t>
        <a:bodyPr/>
        <a:lstStyle/>
        <a:p>
          <a:endParaRPr lang="hu-HU"/>
        </a:p>
      </dgm:t>
    </dgm:pt>
    <dgm:pt modelId="{FFA7D623-2A47-4B8E-945F-04A4664E9A7F}" type="sibTrans" cxnId="{1FD40F59-134D-447E-A13A-706377528EF5}">
      <dgm:prSet/>
      <dgm:spPr/>
      <dgm:t>
        <a:bodyPr/>
        <a:lstStyle/>
        <a:p>
          <a:endParaRPr lang="hu-HU"/>
        </a:p>
      </dgm:t>
    </dgm:pt>
    <dgm:pt modelId="{A90AFBC9-34D3-468D-A1B6-54A2BCC55FBE}">
      <dgm:prSet phldrT="[Szöveg]" custT="1"/>
      <dgm:spPr>
        <a:solidFill>
          <a:srgbClr val="CAE8E1"/>
        </a:solidFill>
      </dgm:spPr>
      <dgm:t>
        <a:bodyPr/>
        <a:lstStyle/>
        <a:p>
          <a:r>
            <a:rPr lang="hu-HU" altLang="hu-HU" sz="16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200 millió Ft (közös beruházás: 400 millió Ft)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46C815A6-525D-41F5-8706-322C1270FED0}" type="parTrans" cxnId="{F9239371-7F94-453B-AB16-48B6796A34C8}">
      <dgm:prSet/>
      <dgm:spPr/>
      <dgm:t>
        <a:bodyPr/>
        <a:lstStyle/>
        <a:p>
          <a:endParaRPr lang="hu-HU"/>
        </a:p>
      </dgm:t>
    </dgm:pt>
    <dgm:pt modelId="{161F2B33-A0F8-410E-84DC-31CF8AC7CC91}" type="sibTrans" cxnId="{F9239371-7F94-453B-AB16-48B6796A34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FE5C786B-1149-4450-94AD-CA8AFF900DBA}">
      <dgm:prSet phldrT="[Szöveg]" custT="1"/>
      <dgm:spPr/>
      <dgm:t>
        <a:bodyPr/>
        <a:lstStyle/>
        <a:p>
          <a:pPr algn="ctr"/>
          <a:r>
            <a:rPr lang="hu-HU" altLang="hu-HU" sz="1800" b="1" u="sng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május</a:t>
          </a:r>
          <a:endParaRPr lang="hu-HU" sz="1800" b="0" dirty="0">
            <a:latin typeface="+mj-lt"/>
          </a:endParaRPr>
        </a:p>
      </dgm:t>
    </dgm:pt>
    <dgm:pt modelId="{8CDB13CE-9AF2-44E3-87A6-F0AB8E71CD88}" type="parTrans" cxnId="{4C8EE9B9-1230-43E7-8D8C-E7261259E45C}">
      <dgm:prSet/>
      <dgm:spPr/>
      <dgm:t>
        <a:bodyPr/>
        <a:lstStyle/>
        <a:p>
          <a:endParaRPr lang="hu-HU"/>
        </a:p>
      </dgm:t>
    </dgm:pt>
    <dgm:pt modelId="{131EE6BD-87D1-4D7D-83F9-CA81EEA4834C}" type="sibTrans" cxnId="{4C8EE9B9-1230-43E7-8D8C-E7261259E45C}">
      <dgm:prSet/>
      <dgm:spPr/>
      <dgm:t>
        <a:bodyPr/>
        <a:lstStyle/>
        <a:p>
          <a:endParaRPr lang="hu-HU"/>
        </a:p>
      </dgm:t>
    </dgm:pt>
    <dgm:pt modelId="{57C91668-232D-49FF-96C3-FACB42AB1DE3}">
      <dgm:prSet custT="1"/>
      <dgm:spPr/>
      <dgm:t>
        <a:bodyPr/>
        <a:lstStyle/>
        <a:p>
          <a:pPr algn="ctr"/>
          <a:r>
            <a:rPr lang="hu-HU" altLang="hu-HU" sz="1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július</a:t>
          </a:r>
          <a:endParaRPr lang="hu-HU" sz="1800" b="0" dirty="0">
            <a:solidFill>
              <a:schemeClr val="tx1"/>
            </a:solidFill>
            <a:latin typeface="+mj-lt"/>
          </a:endParaRPr>
        </a:p>
      </dgm:t>
    </dgm:pt>
    <dgm:pt modelId="{7227B37C-D094-44A7-AFF1-5DBBCDFDAE78}" type="parTrans" cxnId="{F3055065-090D-4479-A199-D268749E7FDD}">
      <dgm:prSet/>
      <dgm:spPr/>
      <dgm:t>
        <a:bodyPr/>
        <a:lstStyle/>
        <a:p>
          <a:endParaRPr lang="hu-HU"/>
        </a:p>
      </dgm:t>
    </dgm:pt>
    <dgm:pt modelId="{C434E217-32AF-4925-887C-90C5A0CCFD87}" type="sibTrans" cxnId="{F3055065-090D-4479-A199-D268749E7FDD}">
      <dgm:prSet/>
      <dgm:spPr/>
      <dgm:t>
        <a:bodyPr/>
        <a:lstStyle/>
        <a:p>
          <a:endParaRPr lang="hu-HU"/>
        </a:p>
      </dgm:t>
    </dgm:pt>
    <dgm:pt modelId="{0B2A46A4-3578-4D3D-A2AB-1D8FC4D6F997}">
      <dgm:prSet custT="1"/>
      <dgm:spPr/>
      <dgm:t>
        <a:bodyPr/>
        <a:lstStyle/>
        <a:p>
          <a:pPr algn="l"/>
          <a:r>
            <a:rPr lang="hu-HU" altLang="hu-HU" sz="14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és mg-i termelőnek nem minősülő mikro- és    kisvállalkozások (utóbbi kizárólag Annex I. terméket állíthat elő)</a:t>
          </a:r>
          <a:endParaRPr lang="hu-HU" sz="1400" dirty="0">
            <a:solidFill>
              <a:schemeClr val="tx1"/>
            </a:solidFill>
            <a:latin typeface="+mj-lt"/>
          </a:endParaRPr>
        </a:p>
      </dgm:t>
    </dgm:pt>
    <dgm:pt modelId="{9B780C9A-4E84-4623-89BE-D9BEA0C79527}" type="parTrans" cxnId="{061D9244-63C6-48CA-9FE1-4C18B3CD3C59}">
      <dgm:prSet/>
      <dgm:spPr/>
      <dgm:t>
        <a:bodyPr/>
        <a:lstStyle/>
        <a:p>
          <a:endParaRPr lang="hu-HU"/>
        </a:p>
      </dgm:t>
    </dgm:pt>
    <dgm:pt modelId="{21B13490-612A-4F23-8E70-845550789885}" type="sibTrans" cxnId="{061D9244-63C6-48CA-9FE1-4C18B3CD3C59}">
      <dgm:prSet/>
      <dgm:spPr/>
      <dgm:t>
        <a:bodyPr/>
        <a:lstStyle/>
        <a:p>
          <a:endParaRPr lang="hu-HU"/>
        </a:p>
      </dgm:t>
    </dgm:pt>
    <dgm:pt modelId="{27DA86C9-CFE7-462F-8C82-6427F4ECCC7A}" type="pres">
      <dgm:prSet presAssocID="{5812CC37-CC32-4E40-AEF0-92F0D1722B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B44B0DF-7B06-4AB4-988A-DC865977C56C}" type="pres">
      <dgm:prSet presAssocID="{B5C8F30F-3ECC-4B66-B987-6DA9766164EF}" presName="composite" presStyleCnt="0"/>
      <dgm:spPr/>
    </dgm:pt>
    <dgm:pt modelId="{1B381727-0FE1-4669-9B4F-335F3DEA6B5F}" type="pres">
      <dgm:prSet presAssocID="{B5C8F30F-3ECC-4B66-B987-6DA9766164EF}" presName="Parent1" presStyleLbl="node1" presStyleIdx="0" presStyleCnt="6" custScaleX="294787" custScaleY="160946" custLinFactNeighborX="45253" custLinFactNeighborY="7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BDF0AE-823A-4F3B-87A2-EEA6A47B12CE}" type="pres">
      <dgm:prSet presAssocID="{B5C8F30F-3ECC-4B66-B987-6DA9766164EF}" presName="Childtext1" presStyleLbl="revTx" presStyleIdx="0" presStyleCnt="3" custScaleX="254891" custScaleY="149118" custLinFactX="87689" custLinFactNeighborX="100000" custLinFactNeighborY="83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F3C430-C38E-4166-B711-5987F93F456A}" type="pres">
      <dgm:prSet presAssocID="{B5C8F30F-3ECC-4B66-B987-6DA9766164EF}" presName="BalanceSpacing" presStyleCnt="0"/>
      <dgm:spPr/>
    </dgm:pt>
    <dgm:pt modelId="{A00CA5CB-147B-49FE-B9B4-1054E000C2F1}" type="pres">
      <dgm:prSet presAssocID="{B5C8F30F-3ECC-4B66-B987-6DA9766164EF}" presName="BalanceSpacing1" presStyleCnt="0"/>
      <dgm:spPr/>
    </dgm:pt>
    <dgm:pt modelId="{40C9185B-660D-46EC-A0FE-0EB8F2DCE0D0}" type="pres">
      <dgm:prSet presAssocID="{CEE9692C-B55D-4439-95CD-7542638B6EDE}" presName="Accent1Text" presStyleLbl="node1" presStyleIdx="1" presStyleCnt="6" custLinFactNeighborX="-613" custLinFactNeighborY="4633"/>
      <dgm:spPr/>
      <dgm:t>
        <a:bodyPr/>
        <a:lstStyle/>
        <a:p>
          <a:endParaRPr lang="hu-HU"/>
        </a:p>
      </dgm:t>
    </dgm:pt>
    <dgm:pt modelId="{6C4BE685-D9EC-449B-A71E-16301B48881C}" type="pres">
      <dgm:prSet presAssocID="{CEE9692C-B55D-4439-95CD-7542638B6EDE}" presName="spaceBetweenRectangles" presStyleCnt="0"/>
      <dgm:spPr/>
    </dgm:pt>
    <dgm:pt modelId="{E7D6587C-D243-4B80-8026-BFD4BE426AD5}" type="pres">
      <dgm:prSet presAssocID="{9E0CD2B1-E3AC-4675-81EE-72FC873ABFD1}" presName="composite" presStyleCnt="0"/>
      <dgm:spPr/>
    </dgm:pt>
    <dgm:pt modelId="{BFF643F1-32BC-4399-85EF-AC820C292CF1}" type="pres">
      <dgm:prSet presAssocID="{9E0CD2B1-E3AC-4675-81EE-72FC873ABFD1}" presName="Parent1" presStyleLbl="node1" presStyleIdx="2" presStyleCnt="6" custScaleX="340209" custScaleY="204954" custLinFactNeighborX="-33264" custLinFactNeighborY="5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CAD661-2F89-47ED-9284-CD1D720CCC78}" type="pres">
      <dgm:prSet presAssocID="{9E0CD2B1-E3AC-4675-81EE-72FC873ABFD1}" presName="Childtext1" presStyleLbl="revTx" presStyleIdx="1" presStyleCnt="3" custScaleX="240214" custScaleY="252675" custLinFactX="-85668" custLinFactNeighborX="-100000" custLinFactNeighborY="-17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1B550D-3A32-447A-82B4-F9E59818B0EF}" type="pres">
      <dgm:prSet presAssocID="{9E0CD2B1-E3AC-4675-81EE-72FC873ABFD1}" presName="BalanceSpacing" presStyleCnt="0"/>
      <dgm:spPr/>
    </dgm:pt>
    <dgm:pt modelId="{DD274C82-0F54-43F6-8D3B-CFF0DB474EF0}" type="pres">
      <dgm:prSet presAssocID="{9E0CD2B1-E3AC-4675-81EE-72FC873ABFD1}" presName="BalanceSpacing1" presStyleCnt="0"/>
      <dgm:spPr/>
    </dgm:pt>
    <dgm:pt modelId="{78A60E00-D02A-4D03-8F8D-9D88C8F9F085}" type="pres">
      <dgm:prSet presAssocID="{09A167C8-80E0-45E6-8496-0412D7841E47}" presName="Accent1Text" presStyleLbl="node1" presStyleIdx="3" presStyleCnt="6" custLinFactNeighborX="31025" custLinFactNeighborY="-200"/>
      <dgm:spPr/>
      <dgm:t>
        <a:bodyPr/>
        <a:lstStyle/>
        <a:p>
          <a:endParaRPr lang="hu-HU"/>
        </a:p>
      </dgm:t>
    </dgm:pt>
    <dgm:pt modelId="{43D14373-E3C6-4324-8B40-97F5A003DB1C}" type="pres">
      <dgm:prSet presAssocID="{09A167C8-80E0-45E6-8496-0412D7841E47}" presName="spaceBetweenRectangles" presStyleCnt="0"/>
      <dgm:spPr/>
    </dgm:pt>
    <dgm:pt modelId="{2AFB1086-E588-4194-8287-A333C3E37067}" type="pres">
      <dgm:prSet presAssocID="{A90AFBC9-34D3-468D-A1B6-54A2BCC55FBE}" presName="composite" presStyleCnt="0"/>
      <dgm:spPr/>
    </dgm:pt>
    <dgm:pt modelId="{8AA150DB-13EF-4774-B09A-B46E80DFC381}" type="pres">
      <dgm:prSet presAssocID="{A90AFBC9-34D3-468D-A1B6-54A2BCC55FBE}" presName="Parent1" presStyleLbl="node1" presStyleIdx="4" presStyleCnt="6" custScaleX="377965" custScaleY="171165" custLinFactX="-69396" custLinFactNeighborX="-100000" custLinFactNeighborY="-22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C78F0B-085C-4F3B-9C87-19A9281A930A}" type="pres">
      <dgm:prSet presAssocID="{A90AFBC9-34D3-468D-A1B6-54A2BCC55FBE}" presName="Childtext1" presStyleLbl="revTx" presStyleIdx="2" presStyleCnt="3" custScaleX="193125" custScaleY="139380" custLinFactX="-172860" custLinFactY="-227148" custLinFactNeighborX="-200000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F70F49-6CDB-4C92-8DAB-8679EF990F55}" type="pres">
      <dgm:prSet presAssocID="{A90AFBC9-34D3-468D-A1B6-54A2BCC55FBE}" presName="BalanceSpacing" presStyleCnt="0"/>
      <dgm:spPr/>
    </dgm:pt>
    <dgm:pt modelId="{6D1A1D6E-52CB-4CC7-A426-D71C75090DE0}" type="pres">
      <dgm:prSet presAssocID="{A90AFBC9-34D3-468D-A1B6-54A2BCC55FBE}" presName="BalanceSpacing1" presStyleCnt="0"/>
      <dgm:spPr/>
    </dgm:pt>
    <dgm:pt modelId="{2F1AD1D2-01D4-4697-B6ED-1A406E25D7F5}" type="pres">
      <dgm:prSet presAssocID="{161F2B33-A0F8-410E-84DC-31CF8AC7CC91}" presName="Accent1Text" presStyleLbl="node1" presStyleIdx="5" presStyleCnt="6" custLinFactX="-100000" custLinFactNeighborX="-148194" custLinFactNeighborY="-17480"/>
      <dgm:spPr/>
      <dgm:t>
        <a:bodyPr/>
        <a:lstStyle/>
        <a:p>
          <a:endParaRPr lang="hu-HU"/>
        </a:p>
      </dgm:t>
    </dgm:pt>
  </dgm:ptLst>
  <dgm:cxnLst>
    <dgm:cxn modelId="{E709E171-628C-40E9-BF2E-66D868A5EA7F}" srcId="{5812CC37-CC32-4E40-AEF0-92F0D1722B59}" destId="{B5C8F30F-3ECC-4B66-B987-6DA9766164EF}" srcOrd="0" destOrd="0" parTransId="{546687E2-8F4B-4A7F-B714-499463AADEDB}" sibTransId="{CEE9692C-B55D-4439-95CD-7542638B6EDE}"/>
    <dgm:cxn modelId="{72E91038-3E68-4D08-8EB8-C4CBABD950AA}" srcId="{5812CC37-CC32-4E40-AEF0-92F0D1722B59}" destId="{9E0CD2B1-E3AC-4675-81EE-72FC873ABFD1}" srcOrd="1" destOrd="0" parTransId="{72D4F30B-2879-4969-9EFD-E430495C81AF}" sibTransId="{09A167C8-80E0-45E6-8496-0412D7841E47}"/>
    <dgm:cxn modelId="{C50CC0C8-06BA-4567-A44B-05751AAD9868}" type="presOf" srcId="{FE5C786B-1149-4450-94AD-CA8AFF900DBA}" destId="{23C78F0B-085C-4F3B-9C87-19A9281A930A}" srcOrd="0" destOrd="0" presId="urn:microsoft.com/office/officeart/2008/layout/AlternatingHexagons"/>
    <dgm:cxn modelId="{1FD40F59-134D-447E-A13A-706377528EF5}" srcId="{9E0CD2B1-E3AC-4675-81EE-72FC873ABFD1}" destId="{4B18DD70-ADF6-4905-ABF3-1B7718CDFD6D}" srcOrd="0" destOrd="0" parTransId="{25AA6869-1F34-4306-B76B-A76E3FE436B3}" sibTransId="{FFA7D623-2A47-4B8E-945F-04A4664E9A7F}"/>
    <dgm:cxn modelId="{061D9244-63C6-48CA-9FE1-4C18B3CD3C59}" srcId="{9E0CD2B1-E3AC-4675-81EE-72FC873ABFD1}" destId="{0B2A46A4-3578-4D3D-A2AB-1D8FC4D6F997}" srcOrd="1" destOrd="0" parTransId="{9B780C9A-4E84-4623-89BE-D9BEA0C79527}" sibTransId="{21B13490-612A-4F23-8E70-845550789885}"/>
    <dgm:cxn modelId="{B5F8480E-7EB9-435A-B175-9485DD0C6587}" type="presOf" srcId="{5812CC37-CC32-4E40-AEF0-92F0D1722B59}" destId="{27DA86C9-CFE7-462F-8C82-6427F4ECCC7A}" srcOrd="0" destOrd="0" presId="urn:microsoft.com/office/officeart/2008/layout/AlternatingHexagons"/>
    <dgm:cxn modelId="{291FC5E8-DE63-4628-87F9-6679717E015D}" type="presOf" srcId="{161F2B33-A0F8-410E-84DC-31CF8AC7CC91}" destId="{2F1AD1D2-01D4-4697-B6ED-1A406E25D7F5}" srcOrd="0" destOrd="0" presId="urn:microsoft.com/office/officeart/2008/layout/AlternatingHexagons"/>
    <dgm:cxn modelId="{185F6A02-4AFE-4A72-9589-CE84CE6382E3}" srcId="{B5C8F30F-3ECC-4B66-B987-6DA9766164EF}" destId="{EE7FD045-D0EE-413E-A923-87A84C356AC7}" srcOrd="0" destOrd="0" parTransId="{8F3151E8-2C5E-4BB5-B01B-596AF2EFDF88}" sibTransId="{3482757A-07D8-441F-A383-DE52E0E021AA}"/>
    <dgm:cxn modelId="{8AEF8256-5034-442B-BBC1-F4BB0A077E8E}" type="presOf" srcId="{EE7FD045-D0EE-413E-A923-87A84C356AC7}" destId="{C1BDF0AE-823A-4F3B-87A2-EEA6A47B12CE}" srcOrd="0" destOrd="0" presId="urn:microsoft.com/office/officeart/2008/layout/AlternatingHexagons"/>
    <dgm:cxn modelId="{4C8EE9B9-1230-43E7-8D8C-E7261259E45C}" srcId="{A90AFBC9-34D3-468D-A1B6-54A2BCC55FBE}" destId="{FE5C786B-1149-4450-94AD-CA8AFF900DBA}" srcOrd="0" destOrd="0" parTransId="{8CDB13CE-9AF2-44E3-87A6-F0AB8E71CD88}" sibTransId="{131EE6BD-87D1-4D7D-83F9-CA81EEA4834C}"/>
    <dgm:cxn modelId="{AC220AA6-81ED-458A-B2F9-BB6BB3B994DD}" type="presOf" srcId="{9E0CD2B1-E3AC-4675-81EE-72FC873ABFD1}" destId="{BFF643F1-32BC-4399-85EF-AC820C292CF1}" srcOrd="0" destOrd="0" presId="urn:microsoft.com/office/officeart/2008/layout/AlternatingHexagons"/>
    <dgm:cxn modelId="{9E4E4F69-F364-4A2C-B344-FA1E508498D7}" type="presOf" srcId="{4B18DD70-ADF6-4905-ABF3-1B7718CDFD6D}" destId="{F3CAD661-2F89-47ED-9284-CD1D720CCC78}" srcOrd="0" destOrd="0" presId="urn:microsoft.com/office/officeart/2008/layout/AlternatingHexagons"/>
    <dgm:cxn modelId="{F69AC561-B8B5-4511-83B7-5781DB0B9E5D}" type="presOf" srcId="{A90AFBC9-34D3-468D-A1B6-54A2BCC55FBE}" destId="{8AA150DB-13EF-4774-B09A-B46E80DFC381}" srcOrd="0" destOrd="0" presId="urn:microsoft.com/office/officeart/2008/layout/AlternatingHexagons"/>
    <dgm:cxn modelId="{73F5C1E2-B87B-4487-A4E7-F13694B6F289}" type="presOf" srcId="{CEE9692C-B55D-4439-95CD-7542638B6EDE}" destId="{40C9185B-660D-46EC-A0FE-0EB8F2DCE0D0}" srcOrd="0" destOrd="0" presId="urn:microsoft.com/office/officeart/2008/layout/AlternatingHexagons"/>
    <dgm:cxn modelId="{6C30EA5F-361C-4554-844B-2D44BE7DF6F9}" type="presOf" srcId="{0B2A46A4-3578-4D3D-A2AB-1D8FC4D6F997}" destId="{F3CAD661-2F89-47ED-9284-CD1D720CCC78}" srcOrd="0" destOrd="1" presId="urn:microsoft.com/office/officeart/2008/layout/AlternatingHexagons"/>
    <dgm:cxn modelId="{F9239371-7F94-453B-AB16-48B6796A34C8}" srcId="{5812CC37-CC32-4E40-AEF0-92F0D1722B59}" destId="{A90AFBC9-34D3-468D-A1B6-54A2BCC55FBE}" srcOrd="2" destOrd="0" parTransId="{46C815A6-525D-41F5-8706-322C1270FED0}" sibTransId="{161F2B33-A0F8-410E-84DC-31CF8AC7CC91}"/>
    <dgm:cxn modelId="{2C7C4E01-4FAD-4966-B68D-DCB6000ABA90}" type="presOf" srcId="{57C91668-232D-49FF-96C3-FACB42AB1DE3}" destId="{C1BDF0AE-823A-4F3B-87A2-EEA6A47B12CE}" srcOrd="0" destOrd="1" presId="urn:microsoft.com/office/officeart/2008/layout/AlternatingHexagons"/>
    <dgm:cxn modelId="{7C474CA6-F946-4BA9-BEBB-77DB100115AF}" type="presOf" srcId="{09A167C8-80E0-45E6-8496-0412D7841E47}" destId="{78A60E00-D02A-4D03-8F8D-9D88C8F9F085}" srcOrd="0" destOrd="0" presId="urn:microsoft.com/office/officeart/2008/layout/AlternatingHexagons"/>
    <dgm:cxn modelId="{F3055065-090D-4479-A199-D268749E7FDD}" srcId="{B5C8F30F-3ECC-4B66-B987-6DA9766164EF}" destId="{57C91668-232D-49FF-96C3-FACB42AB1DE3}" srcOrd="1" destOrd="0" parTransId="{7227B37C-D094-44A7-AFF1-5DBBCDFDAE78}" sibTransId="{C434E217-32AF-4925-887C-90C5A0CCFD87}"/>
    <dgm:cxn modelId="{4E1C9B03-C6AF-45CD-B162-7271F26B4F0C}" type="presOf" srcId="{B5C8F30F-3ECC-4B66-B987-6DA9766164EF}" destId="{1B381727-0FE1-4669-9B4F-335F3DEA6B5F}" srcOrd="0" destOrd="0" presId="urn:microsoft.com/office/officeart/2008/layout/AlternatingHexagons"/>
    <dgm:cxn modelId="{4DE9A1BB-7E22-478E-9D48-F68BFFAC5C7B}" type="presParOf" srcId="{27DA86C9-CFE7-462F-8C82-6427F4ECCC7A}" destId="{9B44B0DF-7B06-4AB4-988A-DC865977C56C}" srcOrd="0" destOrd="0" presId="urn:microsoft.com/office/officeart/2008/layout/AlternatingHexagons"/>
    <dgm:cxn modelId="{A765ADB3-AB23-4A66-BE56-D2B2DA634901}" type="presParOf" srcId="{9B44B0DF-7B06-4AB4-988A-DC865977C56C}" destId="{1B381727-0FE1-4669-9B4F-335F3DEA6B5F}" srcOrd="0" destOrd="0" presId="urn:microsoft.com/office/officeart/2008/layout/AlternatingHexagons"/>
    <dgm:cxn modelId="{44418A5E-6B5A-4345-8E84-BD959105C92E}" type="presParOf" srcId="{9B44B0DF-7B06-4AB4-988A-DC865977C56C}" destId="{C1BDF0AE-823A-4F3B-87A2-EEA6A47B12CE}" srcOrd="1" destOrd="0" presId="urn:microsoft.com/office/officeart/2008/layout/AlternatingHexagons"/>
    <dgm:cxn modelId="{7D22A29E-2A9D-46F5-995E-345B8B2556C3}" type="presParOf" srcId="{9B44B0DF-7B06-4AB4-988A-DC865977C56C}" destId="{07F3C430-C38E-4166-B711-5987F93F456A}" srcOrd="2" destOrd="0" presId="urn:microsoft.com/office/officeart/2008/layout/AlternatingHexagons"/>
    <dgm:cxn modelId="{B86DCCB2-9D7B-4DCE-B740-45E37E13279D}" type="presParOf" srcId="{9B44B0DF-7B06-4AB4-988A-DC865977C56C}" destId="{A00CA5CB-147B-49FE-B9B4-1054E000C2F1}" srcOrd="3" destOrd="0" presId="urn:microsoft.com/office/officeart/2008/layout/AlternatingHexagons"/>
    <dgm:cxn modelId="{BE6B3555-B34D-43E4-8356-DF1700BB91B1}" type="presParOf" srcId="{9B44B0DF-7B06-4AB4-988A-DC865977C56C}" destId="{40C9185B-660D-46EC-A0FE-0EB8F2DCE0D0}" srcOrd="4" destOrd="0" presId="urn:microsoft.com/office/officeart/2008/layout/AlternatingHexagons"/>
    <dgm:cxn modelId="{5CE2B425-21E4-4154-BA49-006EC0D95FE7}" type="presParOf" srcId="{27DA86C9-CFE7-462F-8C82-6427F4ECCC7A}" destId="{6C4BE685-D9EC-449B-A71E-16301B48881C}" srcOrd="1" destOrd="0" presId="urn:microsoft.com/office/officeart/2008/layout/AlternatingHexagons"/>
    <dgm:cxn modelId="{7B338D3C-1EE5-499E-B60A-FDEFC7083715}" type="presParOf" srcId="{27DA86C9-CFE7-462F-8C82-6427F4ECCC7A}" destId="{E7D6587C-D243-4B80-8026-BFD4BE426AD5}" srcOrd="2" destOrd="0" presId="urn:microsoft.com/office/officeart/2008/layout/AlternatingHexagons"/>
    <dgm:cxn modelId="{37FC05EC-8B3F-4148-81EA-6366F88353FC}" type="presParOf" srcId="{E7D6587C-D243-4B80-8026-BFD4BE426AD5}" destId="{BFF643F1-32BC-4399-85EF-AC820C292CF1}" srcOrd="0" destOrd="0" presId="urn:microsoft.com/office/officeart/2008/layout/AlternatingHexagons"/>
    <dgm:cxn modelId="{11B1F63E-A83C-471F-88BD-8D4F184C47CD}" type="presParOf" srcId="{E7D6587C-D243-4B80-8026-BFD4BE426AD5}" destId="{F3CAD661-2F89-47ED-9284-CD1D720CCC78}" srcOrd="1" destOrd="0" presId="urn:microsoft.com/office/officeart/2008/layout/AlternatingHexagons"/>
    <dgm:cxn modelId="{AB43C3A7-AC0C-478A-8890-7734827FE372}" type="presParOf" srcId="{E7D6587C-D243-4B80-8026-BFD4BE426AD5}" destId="{221B550D-3A32-447A-82B4-F9E59818B0EF}" srcOrd="2" destOrd="0" presId="urn:microsoft.com/office/officeart/2008/layout/AlternatingHexagons"/>
    <dgm:cxn modelId="{782D6533-153A-4A4F-AB4D-69A73674A1AA}" type="presParOf" srcId="{E7D6587C-D243-4B80-8026-BFD4BE426AD5}" destId="{DD274C82-0F54-43F6-8D3B-CFF0DB474EF0}" srcOrd="3" destOrd="0" presId="urn:microsoft.com/office/officeart/2008/layout/AlternatingHexagons"/>
    <dgm:cxn modelId="{53A6B564-E30B-489D-99FD-CFEE2167DEE7}" type="presParOf" srcId="{E7D6587C-D243-4B80-8026-BFD4BE426AD5}" destId="{78A60E00-D02A-4D03-8F8D-9D88C8F9F085}" srcOrd="4" destOrd="0" presId="urn:microsoft.com/office/officeart/2008/layout/AlternatingHexagons"/>
    <dgm:cxn modelId="{76AEFE51-8ED8-4B0C-AB15-09AB3690674B}" type="presParOf" srcId="{27DA86C9-CFE7-462F-8C82-6427F4ECCC7A}" destId="{43D14373-E3C6-4324-8B40-97F5A003DB1C}" srcOrd="3" destOrd="0" presId="urn:microsoft.com/office/officeart/2008/layout/AlternatingHexagons"/>
    <dgm:cxn modelId="{4A735238-482E-41E2-92C8-8C3ACBC5B970}" type="presParOf" srcId="{27DA86C9-CFE7-462F-8C82-6427F4ECCC7A}" destId="{2AFB1086-E588-4194-8287-A333C3E37067}" srcOrd="4" destOrd="0" presId="urn:microsoft.com/office/officeart/2008/layout/AlternatingHexagons"/>
    <dgm:cxn modelId="{B6BFF1AA-45BB-4B97-95E6-6756E0A454B1}" type="presParOf" srcId="{2AFB1086-E588-4194-8287-A333C3E37067}" destId="{8AA150DB-13EF-4774-B09A-B46E80DFC381}" srcOrd="0" destOrd="0" presId="urn:microsoft.com/office/officeart/2008/layout/AlternatingHexagons"/>
    <dgm:cxn modelId="{544BC541-5163-4959-8D3D-79417E99897C}" type="presParOf" srcId="{2AFB1086-E588-4194-8287-A333C3E37067}" destId="{23C78F0B-085C-4F3B-9C87-19A9281A930A}" srcOrd="1" destOrd="0" presId="urn:microsoft.com/office/officeart/2008/layout/AlternatingHexagons"/>
    <dgm:cxn modelId="{8FB49EB3-7222-4BDD-8C2B-3D52BC72B051}" type="presParOf" srcId="{2AFB1086-E588-4194-8287-A333C3E37067}" destId="{99F70F49-6CDB-4C92-8DAB-8679EF990F55}" srcOrd="2" destOrd="0" presId="urn:microsoft.com/office/officeart/2008/layout/AlternatingHexagons"/>
    <dgm:cxn modelId="{1DB81966-A383-432B-9B9E-40BB08EE7052}" type="presParOf" srcId="{2AFB1086-E588-4194-8287-A333C3E37067}" destId="{6D1A1D6E-52CB-4CC7-A426-D71C75090DE0}" srcOrd="3" destOrd="0" presId="urn:microsoft.com/office/officeart/2008/layout/AlternatingHexagons"/>
    <dgm:cxn modelId="{9C4C9F1D-F807-40DE-893B-A1AC2C391CFC}" type="presParOf" srcId="{2AFB1086-E588-4194-8287-A333C3E37067}" destId="{2F1AD1D2-01D4-4697-B6ED-1A406E25D7F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A6A0B-54EB-4F5A-8286-E5B4404A2C8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12E0799-6BC8-4AD9-8E28-3BEC72F615EA}">
      <dgm:prSet phldrT="[Szöveg]" custT="1"/>
      <dgm:spPr/>
      <dgm:t>
        <a:bodyPr/>
        <a:lstStyle/>
        <a:p>
          <a:r>
            <a:rPr lang="hu-HU" sz="1600" b="0" dirty="0" smtClean="0">
              <a:solidFill>
                <a:schemeClr val="accent6">
                  <a:lumMod val="50000"/>
                </a:schemeClr>
              </a:solidFill>
            </a:rPr>
            <a:t>www.kormany.hu  </a:t>
          </a:r>
          <a:endParaRPr lang="hu-HU" sz="1600" b="0" dirty="0">
            <a:solidFill>
              <a:schemeClr val="accent6">
                <a:lumMod val="50000"/>
              </a:schemeClr>
            </a:solidFill>
          </a:endParaRPr>
        </a:p>
      </dgm:t>
    </dgm:pt>
    <dgm:pt modelId="{E34764E1-F0A0-4EE7-B4E4-6817DBC21D56}" type="sibTrans" cxnId="{7FA4616D-00DA-4AAD-A9FC-9E083935DCDC}">
      <dgm:prSet/>
      <dgm:spPr/>
      <dgm:t>
        <a:bodyPr/>
        <a:lstStyle/>
        <a:p>
          <a:endParaRPr lang="hu-HU"/>
        </a:p>
      </dgm:t>
    </dgm:pt>
    <dgm:pt modelId="{0E9918F7-1DB1-4C20-A699-C3C0FD445B7C}" type="parTrans" cxnId="{7FA4616D-00DA-4AAD-A9FC-9E083935DCDC}">
      <dgm:prSet/>
      <dgm:spPr/>
      <dgm:t>
        <a:bodyPr/>
        <a:lstStyle/>
        <a:p>
          <a:endParaRPr lang="hu-HU"/>
        </a:p>
      </dgm:t>
    </dgm:pt>
    <dgm:pt modelId="{64FC6463-9856-4601-A970-1446D494B3A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accent6">
                  <a:lumMod val="50000"/>
                </a:schemeClr>
              </a:solidFill>
            </a:rPr>
            <a:t>www.palyazat.gov.hu</a:t>
          </a:r>
          <a:r>
            <a:rPr lang="hu-HU" sz="1600" dirty="0" smtClean="0"/>
            <a:t>  </a:t>
          </a:r>
          <a:endParaRPr lang="hu-HU" sz="1600" dirty="0"/>
        </a:p>
      </dgm:t>
    </dgm:pt>
    <dgm:pt modelId="{F9807249-E117-44B8-84B5-0D9F6A37A1BD}" type="sibTrans" cxnId="{1AFD9533-308E-4BB8-B0C5-CE533A59F27B}">
      <dgm:prSet/>
      <dgm:spPr/>
      <dgm:t>
        <a:bodyPr/>
        <a:lstStyle/>
        <a:p>
          <a:endParaRPr lang="hu-HU"/>
        </a:p>
      </dgm:t>
    </dgm:pt>
    <dgm:pt modelId="{B8B165FA-BBDE-4077-AD2D-0EE226BA54BF}" type="parTrans" cxnId="{1AFD9533-308E-4BB8-B0C5-CE533A59F27B}">
      <dgm:prSet/>
      <dgm:spPr/>
      <dgm:t>
        <a:bodyPr/>
        <a:lstStyle/>
        <a:p>
          <a:endParaRPr lang="hu-HU"/>
        </a:p>
      </dgm:t>
    </dgm:pt>
    <dgm:pt modelId="{D44DFECD-9FC6-4C3D-A042-B40AA80A983F}" type="pres">
      <dgm:prSet presAssocID="{440A6A0B-54EB-4F5A-8286-E5B4404A2C8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84032506-8CE5-4807-BFD1-42257F7BBA7E}" type="pres">
      <dgm:prSet presAssocID="{64FC6463-9856-4601-A970-1446D494B3A6}" presName="Accent1" presStyleCnt="0"/>
      <dgm:spPr/>
    </dgm:pt>
    <dgm:pt modelId="{72EA5842-1F38-4183-B56E-0214166748B5}" type="pres">
      <dgm:prSet presAssocID="{64FC6463-9856-4601-A970-1446D494B3A6}" presName="Accent" presStyleLbl="node1" presStyleIdx="0" presStyleCnt="2"/>
      <dgm:spPr/>
    </dgm:pt>
    <dgm:pt modelId="{BEE33738-10AF-4E7F-8E5F-7614834FF675}" type="pres">
      <dgm:prSet presAssocID="{64FC6463-9856-4601-A970-1446D494B3A6}" presName="Parent1" presStyleLbl="revTx" presStyleIdx="0" presStyleCnt="2" custScaleX="131385" custLinFactNeighborX="-3708" custLinFactNeighborY="18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4DA548-047A-4B7A-B107-E779AD0C465B}" type="pres">
      <dgm:prSet presAssocID="{212E0799-6BC8-4AD9-8E28-3BEC72F615EA}" presName="Accent2" presStyleCnt="0"/>
      <dgm:spPr/>
    </dgm:pt>
    <dgm:pt modelId="{B8298679-449D-4269-8C81-99DA76DCFC88}" type="pres">
      <dgm:prSet presAssocID="{212E0799-6BC8-4AD9-8E28-3BEC72F615EA}" presName="Accent" presStyleLbl="node1" presStyleIdx="1" presStyleCnt="2"/>
      <dgm:spPr/>
    </dgm:pt>
    <dgm:pt modelId="{15594D27-4986-48B6-9933-E3904F863E7B}" type="pres">
      <dgm:prSet presAssocID="{212E0799-6BC8-4AD9-8E28-3BEC72F615EA}" presName="Parent2" presStyleLbl="revTx" presStyleIdx="1" presStyleCnt="2" custLinFactNeighborX="2076" custLinFactNeighborY="-101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A4616D-00DA-4AAD-A9FC-9E083935DCDC}" srcId="{440A6A0B-54EB-4F5A-8286-E5B4404A2C89}" destId="{212E0799-6BC8-4AD9-8E28-3BEC72F615EA}" srcOrd="1" destOrd="0" parTransId="{0E9918F7-1DB1-4C20-A699-C3C0FD445B7C}" sibTransId="{E34764E1-F0A0-4EE7-B4E4-6817DBC21D56}"/>
    <dgm:cxn modelId="{1AFD9533-308E-4BB8-B0C5-CE533A59F27B}" srcId="{440A6A0B-54EB-4F5A-8286-E5B4404A2C89}" destId="{64FC6463-9856-4601-A970-1446D494B3A6}" srcOrd="0" destOrd="0" parTransId="{B8B165FA-BBDE-4077-AD2D-0EE226BA54BF}" sibTransId="{F9807249-E117-44B8-84B5-0D9F6A37A1BD}"/>
    <dgm:cxn modelId="{5607B9DE-8545-4D1A-9A6D-AC38AF212FF5}" type="presOf" srcId="{212E0799-6BC8-4AD9-8E28-3BEC72F615EA}" destId="{15594D27-4986-48B6-9933-E3904F863E7B}" srcOrd="0" destOrd="0" presId="urn:microsoft.com/office/officeart/2009/layout/CircleArrowProcess"/>
    <dgm:cxn modelId="{C461A61F-AA2C-40AB-978E-28C7659F9F7A}" type="presOf" srcId="{440A6A0B-54EB-4F5A-8286-E5B4404A2C89}" destId="{D44DFECD-9FC6-4C3D-A042-B40AA80A983F}" srcOrd="0" destOrd="0" presId="urn:microsoft.com/office/officeart/2009/layout/CircleArrowProcess"/>
    <dgm:cxn modelId="{2131AADD-FD69-458D-BF1A-5C3360F03559}" type="presOf" srcId="{64FC6463-9856-4601-A970-1446D494B3A6}" destId="{BEE33738-10AF-4E7F-8E5F-7614834FF675}" srcOrd="0" destOrd="0" presId="urn:microsoft.com/office/officeart/2009/layout/CircleArrowProcess"/>
    <dgm:cxn modelId="{78D3FAEF-6616-4B62-B2F3-7D3F76362271}" type="presParOf" srcId="{D44DFECD-9FC6-4C3D-A042-B40AA80A983F}" destId="{84032506-8CE5-4807-BFD1-42257F7BBA7E}" srcOrd="0" destOrd="0" presId="urn:microsoft.com/office/officeart/2009/layout/CircleArrowProcess"/>
    <dgm:cxn modelId="{36E77C9A-58A3-4455-8EE4-B3BEF3CDEB22}" type="presParOf" srcId="{84032506-8CE5-4807-BFD1-42257F7BBA7E}" destId="{72EA5842-1F38-4183-B56E-0214166748B5}" srcOrd="0" destOrd="0" presId="urn:microsoft.com/office/officeart/2009/layout/CircleArrowProcess"/>
    <dgm:cxn modelId="{C286300C-4A61-4D48-BBD8-032B5061B970}" type="presParOf" srcId="{D44DFECD-9FC6-4C3D-A042-B40AA80A983F}" destId="{BEE33738-10AF-4E7F-8E5F-7614834FF675}" srcOrd="1" destOrd="0" presId="urn:microsoft.com/office/officeart/2009/layout/CircleArrowProcess"/>
    <dgm:cxn modelId="{D1BB7B5C-BB17-4305-BDE6-F31F3F558771}" type="presParOf" srcId="{D44DFECD-9FC6-4C3D-A042-B40AA80A983F}" destId="{154DA548-047A-4B7A-B107-E779AD0C465B}" srcOrd="2" destOrd="0" presId="urn:microsoft.com/office/officeart/2009/layout/CircleArrowProcess"/>
    <dgm:cxn modelId="{03763A14-5A31-4E83-B5A0-5588561383BF}" type="presParOf" srcId="{154DA548-047A-4B7A-B107-E779AD0C465B}" destId="{B8298679-449D-4269-8C81-99DA76DCFC88}" srcOrd="0" destOrd="0" presId="urn:microsoft.com/office/officeart/2009/layout/CircleArrowProcess"/>
    <dgm:cxn modelId="{28479A7F-F8EC-4D1E-AEF4-8C1F8414B2B0}" type="presParOf" srcId="{D44DFECD-9FC6-4C3D-A042-B40AA80A983F}" destId="{15594D27-4986-48B6-9933-E3904F863E7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8EFA6-D662-42C6-A99B-EF065F0288E6}">
      <dsp:nvSpPr>
        <dsp:cNvPr id="0" name=""/>
        <dsp:cNvSpPr/>
      </dsp:nvSpPr>
      <dsp:spPr>
        <a:xfrm>
          <a:off x="-175319" y="380"/>
          <a:ext cx="5271598" cy="52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6671F-F386-436A-BE7C-5BE647C1528D}">
      <dsp:nvSpPr>
        <dsp:cNvPr id="0" name=""/>
        <dsp:cNvSpPr/>
      </dsp:nvSpPr>
      <dsp:spPr>
        <a:xfrm>
          <a:off x="2460480" y="380"/>
          <a:ext cx="6150198" cy="52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/>
            <a:t>Támogatási intenzitás</a:t>
          </a:r>
        </a:p>
      </dsp:txBody>
      <dsp:txXfrm>
        <a:off x="2460480" y="380"/>
        <a:ext cx="3075099" cy="1581483"/>
      </dsp:txXfrm>
    </dsp:sp>
    <dsp:sp modelId="{90EE1AC2-DA8E-4D83-9C11-CF61A233A344}">
      <dsp:nvSpPr>
        <dsp:cNvPr id="0" name=""/>
        <dsp:cNvSpPr/>
      </dsp:nvSpPr>
      <dsp:spPr>
        <a:xfrm>
          <a:off x="747212" y="1581863"/>
          <a:ext cx="3426535" cy="342653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9A393-83D7-4964-97E9-A5BCD6A29566}">
      <dsp:nvSpPr>
        <dsp:cNvPr id="0" name=""/>
        <dsp:cNvSpPr/>
      </dsp:nvSpPr>
      <dsp:spPr>
        <a:xfrm>
          <a:off x="2460480" y="1581863"/>
          <a:ext cx="6150198" cy="3426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/>
            <a:t>Jogosultak köre</a:t>
          </a:r>
          <a:endParaRPr lang="hu-HU" sz="4400" kern="1200" dirty="0"/>
        </a:p>
      </dsp:txBody>
      <dsp:txXfrm>
        <a:off x="2460480" y="1581863"/>
        <a:ext cx="3075099" cy="1581477"/>
      </dsp:txXfrm>
    </dsp:sp>
    <dsp:sp modelId="{D34F6198-0056-4256-B94E-197F62E2D874}">
      <dsp:nvSpPr>
        <dsp:cNvPr id="0" name=""/>
        <dsp:cNvSpPr/>
      </dsp:nvSpPr>
      <dsp:spPr>
        <a:xfrm>
          <a:off x="1669741" y="3163341"/>
          <a:ext cx="1581478" cy="15814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D1DD8-9BB7-44AC-AAB8-DAE18F0E3DED}">
      <dsp:nvSpPr>
        <dsp:cNvPr id="0" name=""/>
        <dsp:cNvSpPr/>
      </dsp:nvSpPr>
      <dsp:spPr>
        <a:xfrm>
          <a:off x="2460480" y="3108519"/>
          <a:ext cx="6150198" cy="1691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/>
            <a:t>Pályázati eljárás</a:t>
          </a:r>
          <a:endParaRPr lang="hu-HU" sz="4400" kern="1200" dirty="0"/>
        </a:p>
      </dsp:txBody>
      <dsp:txXfrm>
        <a:off x="2460480" y="3108519"/>
        <a:ext cx="3075099" cy="1691121"/>
      </dsp:txXfrm>
    </dsp:sp>
    <dsp:sp modelId="{1E599213-D480-4001-A419-BEA50255F2CC}">
      <dsp:nvSpPr>
        <dsp:cNvPr id="0" name=""/>
        <dsp:cNvSpPr/>
      </dsp:nvSpPr>
      <dsp:spPr>
        <a:xfrm>
          <a:off x="5269906" y="380"/>
          <a:ext cx="3606445" cy="15814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1500" kern="1200" dirty="0" smtClean="0"/>
            <a:t>40% (Pest m.)</a:t>
          </a:r>
          <a:endParaRPr lang="hu-H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1500" kern="1200" dirty="0" smtClean="0"/>
            <a:t>50%</a:t>
          </a:r>
          <a:endParaRPr lang="hu-H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1500" kern="1200" dirty="0" smtClean="0"/>
            <a:t>fiatal gazda, kollektív: 10%-10% (kivéve: </a:t>
          </a:r>
          <a:r>
            <a:rPr lang="hu-HU" sz="1500" kern="1200" dirty="0" err="1" smtClean="0"/>
            <a:t>élip</a:t>
          </a:r>
          <a:r>
            <a:rPr lang="hu-HU" sz="1500" kern="1200" dirty="0" smtClean="0"/>
            <a:t>)</a:t>
          </a:r>
          <a:endParaRPr lang="hu-HU" sz="1500" kern="1200" dirty="0"/>
        </a:p>
      </dsp:txBody>
      <dsp:txXfrm>
        <a:off x="5269906" y="380"/>
        <a:ext cx="3606445" cy="1581483"/>
      </dsp:txXfrm>
    </dsp:sp>
    <dsp:sp modelId="{F5846FFE-8738-4BB9-B607-E8846BA9262F}">
      <dsp:nvSpPr>
        <dsp:cNvPr id="0" name=""/>
        <dsp:cNvSpPr/>
      </dsp:nvSpPr>
      <dsp:spPr>
        <a:xfrm>
          <a:off x="5184941" y="1581863"/>
          <a:ext cx="3776375" cy="15814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400" b="0" kern="1200" dirty="0" smtClean="0"/>
            <a:t>min. 6000 € </a:t>
          </a:r>
          <a:r>
            <a:rPr lang="hu-HU" altLang="hu-HU" sz="1400" b="0" kern="1200" dirty="0" err="1" smtClean="0"/>
            <a:t>STÉ-vel</a:t>
          </a:r>
          <a:r>
            <a:rPr lang="hu-HU" altLang="hu-HU" sz="1400" b="0" kern="1200" dirty="0" smtClean="0"/>
            <a:t> rendelkező mg-i termelők, min. 50% mg-i tevékenységből származó árbevétel</a:t>
          </a:r>
          <a:endParaRPr lang="hu-H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/>
            <a:t>termelői csoportok, </a:t>
          </a:r>
          <a:r>
            <a:rPr lang="hu-HU" sz="1400" b="0" kern="1200" dirty="0" err="1" smtClean="0"/>
            <a:t>tész-ek</a:t>
          </a:r>
          <a:endParaRPr lang="hu-H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/>
            <a:t>források 80%-a: csak kis – és közepes gazdaságok</a:t>
          </a:r>
          <a:endParaRPr lang="hu-HU" sz="1400" b="0" kern="1200" dirty="0"/>
        </a:p>
      </dsp:txBody>
      <dsp:txXfrm>
        <a:off x="5184941" y="1581863"/>
        <a:ext cx="3776375" cy="1581477"/>
      </dsp:txXfrm>
    </dsp:sp>
    <dsp:sp modelId="{1F577D12-2D7B-4B5A-9A50-ACCE1A5FC979}">
      <dsp:nvSpPr>
        <dsp:cNvPr id="0" name=""/>
        <dsp:cNvSpPr/>
      </dsp:nvSpPr>
      <dsp:spPr>
        <a:xfrm>
          <a:off x="5169304" y="3158565"/>
          <a:ext cx="3629109" cy="15910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300" b="1" kern="1200" dirty="0" smtClean="0">
              <a:latin typeface="+mj-lt"/>
              <a:cs typeface="Times New Roman" pitchFamily="18" charset="0"/>
            </a:rPr>
            <a:t>fejlesztések egyszerűsített követelményei és elbírálása</a:t>
          </a:r>
          <a:endParaRPr lang="hu-HU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300" b="1" kern="1200" dirty="0" smtClean="0">
              <a:latin typeface="+mj-lt"/>
              <a:cs typeface="Times New Roman" pitchFamily="18" charset="0"/>
            </a:rPr>
            <a:t>előleg: 50%</a:t>
          </a:r>
          <a:endParaRPr lang="hu-HU" altLang="hu-HU" sz="1300" kern="1200" dirty="0" smtClean="0">
            <a:latin typeface="+mj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300" kern="1200" dirty="0" smtClean="0">
              <a:latin typeface="+mj-lt"/>
              <a:cs typeface="Times New Roman" pitchFamily="18" charset="0"/>
            </a:rPr>
            <a:t>saját teljesítés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300" b="1" kern="1200" dirty="0" smtClean="0">
              <a:latin typeface="+mj-lt"/>
              <a:cs typeface="Times New Roman" pitchFamily="18" charset="0"/>
            </a:rPr>
            <a:t>nem kell jogerős </a:t>
          </a:r>
          <a:r>
            <a:rPr lang="hu-HU" altLang="hu-HU" sz="1300" kern="1200" dirty="0" smtClean="0">
              <a:latin typeface="+mj-lt"/>
              <a:cs typeface="Times New Roman" pitchFamily="18" charset="0"/>
            </a:rPr>
            <a:t>engedély a pályázat benyújtásakor (kivéve: elvi vízjogi engedély)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altLang="hu-HU" sz="1300" b="1" kern="1200" dirty="0" smtClean="0">
              <a:latin typeface="+mj-lt"/>
              <a:cs typeface="Times New Roman" pitchFamily="18" charset="0"/>
            </a:rPr>
            <a:t>önerő</a:t>
          </a:r>
          <a:r>
            <a:rPr lang="hu-HU" altLang="hu-HU" sz="1300" kern="1200" dirty="0" smtClean="0">
              <a:latin typeface="+mj-lt"/>
              <a:cs typeface="Times New Roman" pitchFamily="18" charset="0"/>
            </a:rPr>
            <a:t>: elegendő nyilatkozni</a:t>
          </a:r>
        </a:p>
      </dsp:txBody>
      <dsp:txXfrm>
        <a:off x="5169304" y="3158565"/>
        <a:ext cx="3629109" cy="1591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1727-0FE1-4669-9B4F-335F3DEA6B5F}">
      <dsp:nvSpPr>
        <dsp:cNvPr id="0" name=""/>
        <dsp:cNvSpPr/>
      </dsp:nvSpPr>
      <dsp:spPr>
        <a:xfrm rot="5400000">
          <a:off x="3802359" y="-413015"/>
          <a:ext cx="1651224" cy="2631198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151 Mrd Ft </a:t>
          </a:r>
          <a:endParaRPr lang="hu-HU" altLang="hu-HU" sz="1400" b="1" u="sng" kern="1200" dirty="0" smtClean="0">
            <a:solidFill>
              <a:schemeClr val="tx1"/>
            </a:solidFill>
            <a:latin typeface="+mj-lt"/>
            <a:ea typeface="+mn-ea"/>
            <a:cs typeface="Times New Roman" pitchFamily="18" charset="0"/>
          </a:endParaRPr>
        </a:p>
      </dsp:txBody>
      <dsp:txXfrm rot="-5400000">
        <a:off x="3750905" y="352176"/>
        <a:ext cx="1754132" cy="1100816"/>
      </dsp:txXfrm>
    </dsp:sp>
    <dsp:sp modelId="{C1BDF0AE-823A-4F3B-87A2-EEA6A47B12CE}">
      <dsp:nvSpPr>
        <dsp:cNvPr id="0" name=""/>
        <dsp:cNvSpPr/>
      </dsp:nvSpPr>
      <dsp:spPr>
        <a:xfrm>
          <a:off x="5959670" y="882278"/>
          <a:ext cx="2918398" cy="91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02. 25. – 2016. 04. 25.</a:t>
          </a:r>
          <a:endParaRPr lang="hu-HU" sz="1800" b="0" kern="1200" dirty="0">
            <a:solidFill>
              <a:schemeClr val="tx1"/>
            </a:solidFill>
            <a:latin typeface="+mj-lt"/>
          </a:endParaRPr>
        </a:p>
      </dsp:txBody>
      <dsp:txXfrm>
        <a:off x="5959670" y="882278"/>
        <a:ext cx="2918398" cy="917925"/>
      </dsp:txXfrm>
    </dsp:sp>
    <dsp:sp modelId="{40C9185B-660D-46EC-A0FE-0EB8F2DCE0D0}">
      <dsp:nvSpPr>
        <dsp:cNvPr id="0" name=""/>
        <dsp:cNvSpPr/>
      </dsp:nvSpPr>
      <dsp:spPr>
        <a:xfrm rot="5400000">
          <a:off x="2741625" y="427148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2947405" y="520338"/>
        <a:ext cx="614389" cy="706195"/>
      </dsp:txXfrm>
    </dsp:sp>
    <dsp:sp modelId="{BFF643F1-32BC-4399-85EF-AC820C292CF1}">
      <dsp:nvSpPr>
        <dsp:cNvPr id="0" name=""/>
        <dsp:cNvSpPr/>
      </dsp:nvSpPr>
      <dsp:spPr>
        <a:xfrm rot="5400000">
          <a:off x="3223709" y="1087870"/>
          <a:ext cx="2102724" cy="3036623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40%, nem Annex I. termék előállítása esetén állami támogatási szempontú besorolás miatt ettől esetenként eltérhet)</a:t>
          </a:r>
          <a:endParaRPr lang="hu-HU" sz="1400" b="0" kern="1200" dirty="0">
            <a:solidFill>
              <a:schemeClr val="tx1"/>
            </a:solidFill>
            <a:latin typeface="+mj-lt"/>
          </a:endParaRPr>
        </a:p>
      </dsp:txBody>
      <dsp:txXfrm rot="-5400000">
        <a:off x="3262864" y="1905273"/>
        <a:ext cx="2024415" cy="1401816"/>
      </dsp:txXfrm>
    </dsp:sp>
    <dsp:sp modelId="{F3CAD661-2F89-47ED-9284-CD1D720CCC78}">
      <dsp:nvSpPr>
        <dsp:cNvPr id="0" name=""/>
        <dsp:cNvSpPr/>
      </dsp:nvSpPr>
      <dsp:spPr>
        <a:xfrm>
          <a:off x="146678" y="1661313"/>
          <a:ext cx="2661632" cy="15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kern="1200" dirty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és mg-i termelőnek nem minősülő mikro- és    kisvállalkozások (utóbbi kizárólag Annex I. terméket állíthat elő)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>
        <a:off x="146678" y="1661313"/>
        <a:ext cx="2661632" cy="1555390"/>
      </dsp:txXfrm>
    </dsp:sp>
    <dsp:sp modelId="{78A60E00-D02A-4D03-8F8D-9D88C8F9F085}">
      <dsp:nvSpPr>
        <dsp:cNvPr id="0" name=""/>
        <dsp:cNvSpPr/>
      </dsp:nvSpPr>
      <dsp:spPr>
        <a:xfrm rot="5400000">
          <a:off x="5299906" y="2099415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5505686" y="2192605"/>
        <a:ext cx="614389" cy="706195"/>
      </dsp:txXfrm>
    </dsp:sp>
    <dsp:sp modelId="{8AA150DB-13EF-4774-B09A-B46E80DFC381}">
      <dsp:nvSpPr>
        <dsp:cNvPr id="0" name=""/>
        <dsp:cNvSpPr/>
      </dsp:nvSpPr>
      <dsp:spPr>
        <a:xfrm rot="5400000">
          <a:off x="2010831" y="2403708"/>
          <a:ext cx="1756066" cy="3373624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500 millió Ft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(közös beruházás: 1,5 milliárd Ft)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1764323" y="3505165"/>
        <a:ext cx="2249082" cy="1170710"/>
      </dsp:txXfrm>
    </dsp:sp>
    <dsp:sp modelId="{23C78F0B-085C-4F3B-9C87-19A9281A930A}">
      <dsp:nvSpPr>
        <dsp:cNvPr id="0" name=""/>
        <dsp:cNvSpPr/>
      </dsp:nvSpPr>
      <dsp:spPr>
        <a:xfrm>
          <a:off x="72008" y="648073"/>
          <a:ext cx="2211203" cy="85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2015. 12. 28.</a:t>
          </a:r>
          <a:endParaRPr lang="hu-HU" sz="1800" b="0" kern="1200" dirty="0">
            <a:latin typeface="+mj-lt"/>
          </a:endParaRPr>
        </a:p>
      </dsp:txBody>
      <dsp:txXfrm>
        <a:off x="72008" y="648073"/>
        <a:ext cx="2211203" cy="857980"/>
      </dsp:txXfrm>
    </dsp:sp>
    <dsp:sp modelId="{2F1AD1D2-01D4-4697-B6ED-1A406E25D7F5}">
      <dsp:nvSpPr>
        <dsp:cNvPr id="0" name=""/>
        <dsp:cNvSpPr/>
      </dsp:nvSpPr>
      <dsp:spPr>
        <a:xfrm rot="5400000">
          <a:off x="708576" y="3696402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914356" y="3789592"/>
        <a:ext cx="614389" cy="706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1727-0FE1-4669-9B4F-335F3DEA6B5F}">
      <dsp:nvSpPr>
        <dsp:cNvPr id="0" name=""/>
        <dsp:cNvSpPr/>
      </dsp:nvSpPr>
      <dsp:spPr>
        <a:xfrm rot="5400000">
          <a:off x="3802359" y="-413015"/>
          <a:ext cx="1651224" cy="2631198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b="1" u="none" kern="1200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rPr>
            <a:t>49,5 milliárd Ft</a:t>
          </a:r>
        </a:p>
      </dsp:txBody>
      <dsp:txXfrm rot="-5400000">
        <a:off x="3750905" y="352176"/>
        <a:ext cx="1754132" cy="1100816"/>
      </dsp:txXfrm>
    </dsp:sp>
    <dsp:sp modelId="{C1BDF0AE-823A-4F3B-87A2-EEA6A47B12CE}">
      <dsp:nvSpPr>
        <dsp:cNvPr id="0" name=""/>
        <dsp:cNvSpPr/>
      </dsp:nvSpPr>
      <dsp:spPr>
        <a:xfrm>
          <a:off x="5959670" y="882278"/>
          <a:ext cx="2918398" cy="91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június</a:t>
          </a:r>
          <a:endParaRPr lang="hu-HU" sz="1800" b="0" kern="1200" dirty="0">
            <a:solidFill>
              <a:schemeClr val="tx1"/>
            </a:solidFill>
            <a:latin typeface="+mj-lt"/>
          </a:endParaRPr>
        </a:p>
      </dsp:txBody>
      <dsp:txXfrm>
        <a:off x="5959670" y="882278"/>
        <a:ext cx="2918398" cy="917925"/>
      </dsp:txXfrm>
    </dsp:sp>
    <dsp:sp modelId="{40C9185B-660D-46EC-A0FE-0EB8F2DCE0D0}">
      <dsp:nvSpPr>
        <dsp:cNvPr id="0" name=""/>
        <dsp:cNvSpPr/>
      </dsp:nvSpPr>
      <dsp:spPr>
        <a:xfrm rot="5400000">
          <a:off x="2741625" y="427148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2947405" y="520338"/>
        <a:ext cx="614389" cy="706195"/>
      </dsp:txXfrm>
    </dsp:sp>
    <dsp:sp modelId="{BFF643F1-32BC-4399-85EF-AC820C292CF1}">
      <dsp:nvSpPr>
        <dsp:cNvPr id="0" name=""/>
        <dsp:cNvSpPr/>
      </dsp:nvSpPr>
      <dsp:spPr>
        <a:xfrm rot="5400000">
          <a:off x="3223709" y="1087870"/>
          <a:ext cx="2102724" cy="3036623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40%)</a:t>
          </a:r>
          <a:endParaRPr lang="hu-HU" sz="1400" b="0" kern="1200" dirty="0">
            <a:solidFill>
              <a:schemeClr val="tx1"/>
            </a:solidFill>
            <a:latin typeface="+mj-lt"/>
          </a:endParaRPr>
        </a:p>
      </dsp:txBody>
      <dsp:txXfrm rot="-5400000">
        <a:off x="3262864" y="1905273"/>
        <a:ext cx="2024415" cy="1401816"/>
      </dsp:txXfrm>
    </dsp:sp>
    <dsp:sp modelId="{F3CAD661-2F89-47ED-9284-CD1D720CCC78}">
      <dsp:nvSpPr>
        <dsp:cNvPr id="0" name=""/>
        <dsp:cNvSpPr/>
      </dsp:nvSpPr>
      <dsp:spPr>
        <a:xfrm>
          <a:off x="146678" y="1661313"/>
          <a:ext cx="2661632" cy="15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kern="1200" dirty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(6000 € STÉ, min. 50% mg. árbevétel)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>
        <a:off x="146678" y="1661313"/>
        <a:ext cx="2661632" cy="1555390"/>
      </dsp:txXfrm>
    </dsp:sp>
    <dsp:sp modelId="{78A60E00-D02A-4D03-8F8D-9D88C8F9F085}">
      <dsp:nvSpPr>
        <dsp:cNvPr id="0" name=""/>
        <dsp:cNvSpPr/>
      </dsp:nvSpPr>
      <dsp:spPr>
        <a:xfrm rot="5400000">
          <a:off x="5299906" y="2099415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5505686" y="2192605"/>
        <a:ext cx="614389" cy="706195"/>
      </dsp:txXfrm>
    </dsp:sp>
    <dsp:sp modelId="{8AA150DB-13EF-4774-B09A-B46E80DFC381}">
      <dsp:nvSpPr>
        <dsp:cNvPr id="0" name=""/>
        <dsp:cNvSpPr/>
      </dsp:nvSpPr>
      <dsp:spPr>
        <a:xfrm rot="5400000">
          <a:off x="2010831" y="2403708"/>
          <a:ext cx="1756066" cy="3373624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500 millió Ft (közös beruházás: 1 milliárd Ft)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1764323" y="3505165"/>
        <a:ext cx="2249082" cy="1170710"/>
      </dsp:txXfrm>
    </dsp:sp>
    <dsp:sp modelId="{23C78F0B-085C-4F3B-9C87-19A9281A930A}">
      <dsp:nvSpPr>
        <dsp:cNvPr id="0" name=""/>
        <dsp:cNvSpPr/>
      </dsp:nvSpPr>
      <dsp:spPr>
        <a:xfrm>
          <a:off x="72008" y="648073"/>
          <a:ext cx="2211203" cy="85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április vége</a:t>
          </a:r>
          <a:endParaRPr lang="hu-HU" sz="1800" b="0" kern="1200" dirty="0">
            <a:latin typeface="+mj-lt"/>
          </a:endParaRPr>
        </a:p>
      </dsp:txBody>
      <dsp:txXfrm>
        <a:off x="72008" y="648073"/>
        <a:ext cx="2211203" cy="857980"/>
      </dsp:txXfrm>
    </dsp:sp>
    <dsp:sp modelId="{2F1AD1D2-01D4-4697-B6ED-1A406E25D7F5}">
      <dsp:nvSpPr>
        <dsp:cNvPr id="0" name=""/>
        <dsp:cNvSpPr/>
      </dsp:nvSpPr>
      <dsp:spPr>
        <a:xfrm rot="5400000">
          <a:off x="708576" y="3696402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914356" y="3789592"/>
        <a:ext cx="614389" cy="706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1727-0FE1-4669-9B4F-335F3DEA6B5F}">
      <dsp:nvSpPr>
        <dsp:cNvPr id="0" name=""/>
        <dsp:cNvSpPr/>
      </dsp:nvSpPr>
      <dsp:spPr>
        <a:xfrm rot="5400000">
          <a:off x="3802359" y="-413015"/>
          <a:ext cx="1651224" cy="2631198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b="1" u="none" kern="1200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rPr>
            <a:t>19,7 milliárd Ft</a:t>
          </a:r>
        </a:p>
      </dsp:txBody>
      <dsp:txXfrm rot="-5400000">
        <a:off x="3750905" y="352176"/>
        <a:ext cx="1754132" cy="1100816"/>
      </dsp:txXfrm>
    </dsp:sp>
    <dsp:sp modelId="{C1BDF0AE-823A-4F3B-87A2-EEA6A47B12CE}">
      <dsp:nvSpPr>
        <dsp:cNvPr id="0" name=""/>
        <dsp:cNvSpPr/>
      </dsp:nvSpPr>
      <dsp:spPr>
        <a:xfrm>
          <a:off x="5959670" y="882278"/>
          <a:ext cx="2918398" cy="91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május</a:t>
          </a:r>
          <a:endParaRPr lang="hu-HU" sz="1800" b="0" kern="1200" dirty="0">
            <a:solidFill>
              <a:schemeClr val="tx1"/>
            </a:solidFill>
            <a:latin typeface="+mj-lt"/>
          </a:endParaRPr>
        </a:p>
      </dsp:txBody>
      <dsp:txXfrm>
        <a:off x="5959670" y="882278"/>
        <a:ext cx="2918398" cy="917925"/>
      </dsp:txXfrm>
    </dsp:sp>
    <dsp:sp modelId="{40C9185B-660D-46EC-A0FE-0EB8F2DCE0D0}">
      <dsp:nvSpPr>
        <dsp:cNvPr id="0" name=""/>
        <dsp:cNvSpPr/>
      </dsp:nvSpPr>
      <dsp:spPr>
        <a:xfrm rot="5400000">
          <a:off x="2741625" y="427148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2947405" y="520338"/>
        <a:ext cx="614389" cy="706195"/>
      </dsp:txXfrm>
    </dsp:sp>
    <dsp:sp modelId="{BFF643F1-32BC-4399-85EF-AC820C292CF1}">
      <dsp:nvSpPr>
        <dsp:cNvPr id="0" name=""/>
        <dsp:cNvSpPr/>
      </dsp:nvSpPr>
      <dsp:spPr>
        <a:xfrm rot="5400000">
          <a:off x="3223709" y="1087870"/>
          <a:ext cx="2102724" cy="3036623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40%)</a:t>
          </a:r>
          <a:endParaRPr lang="hu-HU" sz="1400" b="0" kern="1200" dirty="0">
            <a:solidFill>
              <a:schemeClr val="tx1"/>
            </a:solidFill>
            <a:latin typeface="+mj-lt"/>
          </a:endParaRPr>
        </a:p>
      </dsp:txBody>
      <dsp:txXfrm rot="-5400000">
        <a:off x="3262864" y="1905273"/>
        <a:ext cx="2024415" cy="1401816"/>
      </dsp:txXfrm>
    </dsp:sp>
    <dsp:sp modelId="{F3CAD661-2F89-47ED-9284-CD1D720CCC78}">
      <dsp:nvSpPr>
        <dsp:cNvPr id="0" name=""/>
        <dsp:cNvSpPr/>
      </dsp:nvSpPr>
      <dsp:spPr>
        <a:xfrm>
          <a:off x="146678" y="1661313"/>
          <a:ext cx="2661632" cy="15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kern="1200" dirty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(6000 € STÉ, min. 50% mg. árbevétel)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>
        <a:off x="146678" y="1661313"/>
        <a:ext cx="2661632" cy="1555390"/>
      </dsp:txXfrm>
    </dsp:sp>
    <dsp:sp modelId="{78A60E00-D02A-4D03-8F8D-9D88C8F9F085}">
      <dsp:nvSpPr>
        <dsp:cNvPr id="0" name=""/>
        <dsp:cNvSpPr/>
      </dsp:nvSpPr>
      <dsp:spPr>
        <a:xfrm rot="5400000">
          <a:off x="5299906" y="2099415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5505686" y="2192605"/>
        <a:ext cx="614389" cy="706195"/>
      </dsp:txXfrm>
    </dsp:sp>
    <dsp:sp modelId="{8AA150DB-13EF-4774-B09A-B46E80DFC381}">
      <dsp:nvSpPr>
        <dsp:cNvPr id="0" name=""/>
        <dsp:cNvSpPr/>
      </dsp:nvSpPr>
      <dsp:spPr>
        <a:xfrm rot="5400000">
          <a:off x="2010831" y="2403708"/>
          <a:ext cx="1756066" cy="3373624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100 millió Ft (közös beruházás: 300 millió Ft)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1764323" y="3505165"/>
        <a:ext cx="2249082" cy="1170710"/>
      </dsp:txXfrm>
    </dsp:sp>
    <dsp:sp modelId="{23C78F0B-085C-4F3B-9C87-19A9281A930A}">
      <dsp:nvSpPr>
        <dsp:cNvPr id="0" name=""/>
        <dsp:cNvSpPr/>
      </dsp:nvSpPr>
      <dsp:spPr>
        <a:xfrm>
          <a:off x="72008" y="648073"/>
          <a:ext cx="2211203" cy="85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április</a:t>
          </a:r>
          <a:endParaRPr lang="hu-HU" sz="1800" b="0" kern="1200" dirty="0">
            <a:latin typeface="+mj-lt"/>
          </a:endParaRPr>
        </a:p>
      </dsp:txBody>
      <dsp:txXfrm>
        <a:off x="72008" y="648073"/>
        <a:ext cx="2211203" cy="857980"/>
      </dsp:txXfrm>
    </dsp:sp>
    <dsp:sp modelId="{2F1AD1D2-01D4-4697-B6ED-1A406E25D7F5}">
      <dsp:nvSpPr>
        <dsp:cNvPr id="0" name=""/>
        <dsp:cNvSpPr/>
      </dsp:nvSpPr>
      <dsp:spPr>
        <a:xfrm rot="5400000">
          <a:off x="708576" y="3696402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914356" y="3789592"/>
        <a:ext cx="614389" cy="706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1727-0FE1-4669-9B4F-335F3DEA6B5F}">
      <dsp:nvSpPr>
        <dsp:cNvPr id="0" name=""/>
        <dsp:cNvSpPr/>
      </dsp:nvSpPr>
      <dsp:spPr>
        <a:xfrm rot="5400000">
          <a:off x="3802359" y="-413015"/>
          <a:ext cx="1651224" cy="2631198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keret: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b="1" u="none" kern="1200" dirty="0" smtClean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rPr>
            <a:t>20 milliárd Ft</a:t>
          </a:r>
        </a:p>
      </dsp:txBody>
      <dsp:txXfrm rot="-5400000">
        <a:off x="3750905" y="352176"/>
        <a:ext cx="1754132" cy="1100816"/>
      </dsp:txXfrm>
    </dsp:sp>
    <dsp:sp modelId="{C1BDF0AE-823A-4F3B-87A2-EEA6A47B12CE}">
      <dsp:nvSpPr>
        <dsp:cNvPr id="0" name=""/>
        <dsp:cNvSpPr/>
      </dsp:nvSpPr>
      <dsp:spPr>
        <a:xfrm>
          <a:off x="5959670" y="882278"/>
          <a:ext cx="2918398" cy="91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kérelmek benyújtásának első szakasza:</a:t>
          </a:r>
          <a:endParaRPr lang="hu-HU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július</a:t>
          </a:r>
          <a:endParaRPr lang="hu-HU" sz="1800" b="0" kern="1200" dirty="0">
            <a:solidFill>
              <a:schemeClr val="tx1"/>
            </a:solidFill>
            <a:latin typeface="+mj-lt"/>
          </a:endParaRPr>
        </a:p>
      </dsp:txBody>
      <dsp:txXfrm>
        <a:off x="5959670" y="882278"/>
        <a:ext cx="2918398" cy="917925"/>
      </dsp:txXfrm>
    </dsp:sp>
    <dsp:sp modelId="{40C9185B-660D-46EC-A0FE-0EB8F2DCE0D0}">
      <dsp:nvSpPr>
        <dsp:cNvPr id="0" name=""/>
        <dsp:cNvSpPr/>
      </dsp:nvSpPr>
      <dsp:spPr>
        <a:xfrm rot="5400000">
          <a:off x="2741625" y="427148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2947405" y="520338"/>
        <a:ext cx="614389" cy="706195"/>
      </dsp:txXfrm>
    </dsp:sp>
    <dsp:sp modelId="{BFF643F1-32BC-4399-85EF-AC820C292CF1}">
      <dsp:nvSpPr>
        <dsp:cNvPr id="0" name=""/>
        <dsp:cNvSpPr/>
      </dsp:nvSpPr>
      <dsp:spPr>
        <a:xfrm rot="5400000">
          <a:off x="3223709" y="1087870"/>
          <a:ext cx="2102724" cy="3036623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Támogatási intenzitás: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50% (Pest megye: 40%, nem Annex I. termék előállítása esetén állami támogatási szempontú besorolás miatt ettől esetenként eltérhet)</a:t>
          </a:r>
          <a:endParaRPr lang="hu-HU" sz="1400" b="0" kern="1200" dirty="0">
            <a:solidFill>
              <a:schemeClr val="tx1"/>
            </a:solidFill>
            <a:latin typeface="+mj-lt"/>
          </a:endParaRPr>
        </a:p>
      </dsp:txBody>
      <dsp:txXfrm rot="-5400000">
        <a:off x="3262864" y="1905273"/>
        <a:ext cx="2024415" cy="1401816"/>
      </dsp:txXfrm>
    </dsp:sp>
    <dsp:sp modelId="{F3CAD661-2F89-47ED-9284-CD1D720CCC78}">
      <dsp:nvSpPr>
        <dsp:cNvPr id="0" name=""/>
        <dsp:cNvSpPr/>
      </dsp:nvSpPr>
      <dsp:spPr>
        <a:xfrm>
          <a:off x="146678" y="1661313"/>
          <a:ext cx="2661632" cy="15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Jogosultak:</a:t>
          </a:r>
          <a:endParaRPr lang="hu-HU" sz="1600" b="1" kern="1200" dirty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Mg-i termelők és mg-i termelőnek nem minősülő mikro- és    kisvállalkozások (utóbbi kizárólag Annex I. terméket állíthat elő)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>
        <a:off x="146678" y="1661313"/>
        <a:ext cx="2661632" cy="1555390"/>
      </dsp:txXfrm>
    </dsp:sp>
    <dsp:sp modelId="{78A60E00-D02A-4D03-8F8D-9D88C8F9F085}">
      <dsp:nvSpPr>
        <dsp:cNvPr id="0" name=""/>
        <dsp:cNvSpPr/>
      </dsp:nvSpPr>
      <dsp:spPr>
        <a:xfrm rot="5400000">
          <a:off x="5299906" y="2099415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5505686" y="2192605"/>
        <a:ext cx="614389" cy="706195"/>
      </dsp:txXfrm>
    </dsp:sp>
    <dsp:sp modelId="{8AA150DB-13EF-4774-B09A-B46E80DFC381}">
      <dsp:nvSpPr>
        <dsp:cNvPr id="0" name=""/>
        <dsp:cNvSpPr/>
      </dsp:nvSpPr>
      <dsp:spPr>
        <a:xfrm rot="5400000">
          <a:off x="2010831" y="2403708"/>
          <a:ext cx="1756066" cy="3373624"/>
        </a:xfrm>
        <a:prstGeom prst="hexagon">
          <a:avLst>
            <a:gd name="adj" fmla="val 25000"/>
            <a:gd name="vf" fmla="val 115470"/>
          </a:avLst>
        </a:prstGeom>
        <a:solidFill>
          <a:srgbClr val="CAE8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Max. támogatási összeg: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4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200 millió Ft (közös beruházás: 400 millió Ft)</a:t>
          </a:r>
          <a:endParaRPr lang="hu-HU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1764323" y="3505165"/>
        <a:ext cx="2249082" cy="1170710"/>
      </dsp:txXfrm>
    </dsp:sp>
    <dsp:sp modelId="{23C78F0B-085C-4F3B-9C87-19A9281A930A}">
      <dsp:nvSpPr>
        <dsp:cNvPr id="0" name=""/>
        <dsp:cNvSpPr/>
      </dsp:nvSpPr>
      <dsp:spPr>
        <a:xfrm>
          <a:off x="72008" y="648073"/>
          <a:ext cx="2211203" cy="85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b="1" u="sng" kern="1200" dirty="0" smtClean="0">
              <a:solidFill>
                <a:srgbClr val="A69765"/>
              </a:solidFill>
              <a:latin typeface="+mj-lt"/>
              <a:ea typeface="+mn-ea"/>
              <a:cs typeface="Times New Roman" pitchFamily="18" charset="0"/>
            </a:rPr>
            <a:t>Felhívás megjelenése: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2016. május</a:t>
          </a:r>
          <a:endParaRPr lang="hu-HU" sz="1800" b="0" kern="1200" dirty="0">
            <a:latin typeface="+mj-lt"/>
          </a:endParaRPr>
        </a:p>
      </dsp:txBody>
      <dsp:txXfrm>
        <a:off x="72008" y="648073"/>
        <a:ext cx="2211203" cy="857980"/>
      </dsp:txXfrm>
    </dsp:sp>
    <dsp:sp modelId="{2F1AD1D2-01D4-4697-B6ED-1A406E25D7F5}">
      <dsp:nvSpPr>
        <dsp:cNvPr id="0" name=""/>
        <dsp:cNvSpPr/>
      </dsp:nvSpPr>
      <dsp:spPr>
        <a:xfrm rot="5400000">
          <a:off x="708576" y="3696402"/>
          <a:ext cx="1025949" cy="89257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914356" y="3789592"/>
        <a:ext cx="614389" cy="706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A5842-1F38-4183-B56E-0214166748B5}">
      <dsp:nvSpPr>
        <dsp:cNvPr id="0" name=""/>
        <dsp:cNvSpPr/>
      </dsp:nvSpPr>
      <dsp:spPr>
        <a:xfrm>
          <a:off x="1738378" y="0"/>
          <a:ext cx="3167469" cy="31675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33738-10AF-4E7F-8E5F-7614834FF675}">
      <dsp:nvSpPr>
        <dsp:cNvPr id="0" name=""/>
        <dsp:cNvSpPr/>
      </dsp:nvSpPr>
      <dsp:spPr>
        <a:xfrm>
          <a:off x="2095097" y="1309683"/>
          <a:ext cx="2321833" cy="883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accent6">
                  <a:lumMod val="50000"/>
                </a:schemeClr>
              </a:solidFill>
            </a:rPr>
            <a:t>www.palyazat.gov.hu</a:t>
          </a:r>
          <a:r>
            <a:rPr lang="hu-HU" sz="1600" kern="1200" dirty="0" smtClean="0"/>
            <a:t>  </a:t>
          </a:r>
          <a:endParaRPr lang="hu-HU" sz="1600" kern="1200" dirty="0"/>
        </a:p>
      </dsp:txBody>
      <dsp:txXfrm>
        <a:off x="2095097" y="1309683"/>
        <a:ext cx="2321833" cy="883494"/>
      </dsp:txXfrm>
    </dsp:sp>
    <dsp:sp modelId="{B8298679-449D-4269-8C81-99DA76DCFC88}">
      <dsp:nvSpPr>
        <dsp:cNvPr id="0" name=""/>
        <dsp:cNvSpPr/>
      </dsp:nvSpPr>
      <dsp:spPr>
        <a:xfrm>
          <a:off x="1084538" y="2030279"/>
          <a:ext cx="2721097" cy="272224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94D27-4986-48B6-9933-E3904F863E7B}">
      <dsp:nvSpPr>
        <dsp:cNvPr id="0" name=""/>
        <dsp:cNvSpPr/>
      </dsp:nvSpPr>
      <dsp:spPr>
        <a:xfrm>
          <a:off x="1591030" y="2880319"/>
          <a:ext cx="1767198" cy="883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accent6">
                  <a:lumMod val="50000"/>
                </a:schemeClr>
              </a:solidFill>
            </a:rPr>
            <a:t>www.kormany.hu  </a:t>
          </a:r>
          <a:endParaRPr lang="hu-HU" sz="16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591030" y="2880319"/>
        <a:ext cx="1767198" cy="88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DEFD-8301-4D6F-BD3F-1E17D08F13AC}" type="datetimeFigureOut">
              <a:rPr lang="hu-HU" smtClean="0"/>
              <a:t>2016.04.18.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CDD2-D0B3-4C06-83E3-11F5FA010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9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7F1C-BC7C-4EB9-8D52-63EE6C50CE5C}" type="datetimeFigureOut">
              <a:rPr lang="hu-HU" smtClean="0"/>
              <a:t>2016.04.18.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B8AA-5026-4381-B20F-C6D6684B2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5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55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29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4E36-9F3D-4C3C-8F8A-D3C3C9F04CC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EE0-A209-43BD-93D2-9F384FA79B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3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E6B-F64E-4916-90B6-96AF967D5F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0E18-E975-4860-B6FA-C600022330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19B-54B5-4718-B2EA-D551D297FBC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A66C-DA17-46C1-8C0A-A22ABC222F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6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76A9-6483-40E5-A459-99C33BBEE9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8CC1-7704-41B7-8106-79D341C3909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F63-E912-4487-9D62-8742843A75F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3664-D0C4-4259-A79C-54EA7EFD7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947-C156-45AB-AA13-4DC3ACD3151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FF7C-A80E-4633-B2CE-AAFB79E522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266583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7339"/>
            <a:ext cx="991092" cy="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umvp.eu/sites/default/files/eu_zaszlo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97" y="92606"/>
            <a:ext cx="1006440" cy="6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628384" cy="158417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Vidékfejlesztési Program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</a:br>
            <a:r>
              <a:rPr lang="hu-HU" b="1" dirty="0">
                <a:latin typeface="Calibri"/>
                <a:ea typeface="Calibri"/>
              </a:rPr>
              <a:t>P</a:t>
            </a:r>
            <a:r>
              <a:rPr lang="hu-HU" b="1" dirty="0" smtClean="0">
                <a:latin typeface="Calibri"/>
                <a:ea typeface="Calibri"/>
              </a:rPr>
              <a:t>ályázati lehetőségek a vidéknek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19572" y="3573016"/>
            <a:ext cx="7232848" cy="17526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Dr. Mezei Dávid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agrár-vidékfejlesztési stratégiai ügyekért felelős helyettes  államtitkár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Miniszterelnökség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3568" y="58052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KÁRPÁT-MEDENCEI ÉLELMISZER-ELŐÁLLÍTÓK KONFERENCIÁJA  </a:t>
            </a:r>
          </a:p>
          <a:p>
            <a:pPr algn="ctr"/>
            <a:r>
              <a:rPr lang="hu-H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Budapest, 2016. április 18.</a:t>
            </a:r>
          </a:p>
        </p:txBody>
      </p:sp>
    </p:spTree>
    <p:extLst>
      <p:ext uri="{BB962C8B-B14F-4D97-AF65-F5344CB8AC3E}">
        <p14:creationId xmlns:p14="http://schemas.microsoft.com/office/powerpoint/2010/main" val="3603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2859052"/>
              </p:ext>
            </p:extLst>
          </p:nvPr>
        </p:nvGraphicFramePr>
        <p:xfrm>
          <a:off x="107504" y="1556792"/>
          <a:ext cx="8878075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églalap 11"/>
          <p:cNvSpPr/>
          <p:nvPr/>
        </p:nvSpPr>
        <p:spPr>
          <a:xfrm>
            <a:off x="5220072" y="5110152"/>
            <a:ext cx="3816424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altLang="hu-HU" sz="1600" b="1" u="sng" dirty="0">
                <a:solidFill>
                  <a:srgbClr val="A69765"/>
                </a:solidFill>
                <a:cs typeface="Times New Roman" pitchFamily="18" charset="0"/>
              </a:rPr>
              <a:t>Támogatási </a:t>
            </a:r>
            <a:r>
              <a:rPr lang="hu-HU" altLang="hu-HU" sz="1600" b="1" u="sng" dirty="0" smtClean="0">
                <a:solidFill>
                  <a:srgbClr val="A69765"/>
                </a:solidFill>
                <a:cs typeface="Times New Roman" pitchFamily="18" charset="0"/>
              </a:rPr>
              <a:t>célok:</a:t>
            </a:r>
            <a:endParaRPr lang="hu-HU" altLang="hu-H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ú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j öntözött terület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v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íz- és energiatakarékos öntözés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ározó (öntözési céllal)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melioráció</a:t>
            </a:r>
            <a:endParaRPr lang="hu-HU" altLang="hu-H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113026" y="836712"/>
            <a:ext cx="6851462" cy="50405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hu-HU"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25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Vízgazdálkodás (öntözés)</a:t>
            </a:r>
            <a:endParaRPr altLang="hu-HU" sz="2500" dirty="0">
              <a:solidFill>
                <a:schemeClr val="tx1"/>
              </a:solidFill>
              <a:latin typeface="Franklin Gothic Medium (Szövegtörzs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0585175"/>
              </p:ext>
            </p:extLst>
          </p:nvPr>
        </p:nvGraphicFramePr>
        <p:xfrm>
          <a:off x="107504" y="1556792"/>
          <a:ext cx="8878075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églalap 11"/>
          <p:cNvSpPr/>
          <p:nvPr/>
        </p:nvSpPr>
        <p:spPr>
          <a:xfrm>
            <a:off x="5220072" y="5110152"/>
            <a:ext cx="3816424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altLang="hu-HU" sz="1600" b="1" u="sng" dirty="0">
                <a:solidFill>
                  <a:srgbClr val="A69765"/>
                </a:solidFill>
                <a:cs typeface="Times New Roman" pitchFamily="18" charset="0"/>
              </a:rPr>
              <a:t>Támogatási </a:t>
            </a:r>
            <a:r>
              <a:rPr lang="hu-HU" altLang="hu-HU" sz="1600" b="1" u="sng" dirty="0" smtClean="0">
                <a:solidFill>
                  <a:srgbClr val="A69765"/>
                </a:solidFill>
                <a:cs typeface="Times New Roman" pitchFamily="18" charset="0"/>
              </a:rPr>
              <a:t>célok:</a:t>
            </a:r>
            <a:endParaRPr lang="hu-HU" altLang="hu-H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erményszárító létesítés (</a:t>
            </a:r>
            <a:r>
              <a:rPr lang="hu-HU" altLang="hu-HU" sz="1400" dirty="0" err="1" smtClean="0">
                <a:solidFill>
                  <a:prstClr val="black"/>
                </a:solidFill>
                <a:cs typeface="Times New Roman" pitchFamily="18" charset="0"/>
              </a:rPr>
              <a:t>max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. 12t/h teljesítmény), korszerűsítés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terménytároló létesítés, korszerűsítés (</a:t>
            </a:r>
            <a:r>
              <a:rPr lang="hu-HU" altLang="hu-HU" sz="1400" dirty="0" err="1" smtClean="0">
                <a:solidFill>
                  <a:prstClr val="black"/>
                </a:solidFill>
                <a:cs typeface="Times New Roman" pitchFamily="18" charset="0"/>
              </a:rPr>
              <a:t>max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. 6250 m</a:t>
            </a:r>
            <a:r>
              <a:rPr lang="hu-HU" altLang="hu-HU" sz="1400" baseline="30000" dirty="0" smtClean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kapacitás) </a:t>
            </a:r>
            <a:endParaRPr lang="hu-HU" altLang="hu-H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113026" y="836712"/>
            <a:ext cx="6851462" cy="50405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hu-HU"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25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Kisméretű terménytároló és - szárító</a:t>
            </a:r>
            <a:endParaRPr altLang="hu-HU" sz="2500" dirty="0">
              <a:solidFill>
                <a:schemeClr val="tx1"/>
              </a:solidFill>
              <a:latin typeface="Franklin Gothic Medium (Szövegtörzs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3342567"/>
              </p:ext>
            </p:extLst>
          </p:nvPr>
        </p:nvGraphicFramePr>
        <p:xfrm>
          <a:off x="107504" y="1556792"/>
          <a:ext cx="8878075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églalap 11"/>
          <p:cNvSpPr/>
          <p:nvPr/>
        </p:nvSpPr>
        <p:spPr>
          <a:xfrm>
            <a:off x="5220072" y="5110152"/>
            <a:ext cx="3816424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altLang="hu-HU" sz="1600" b="1" u="sng" dirty="0">
                <a:solidFill>
                  <a:srgbClr val="A69765"/>
                </a:solidFill>
                <a:cs typeface="Times New Roman" pitchFamily="18" charset="0"/>
              </a:rPr>
              <a:t>Támogatási </a:t>
            </a:r>
            <a:r>
              <a:rPr lang="hu-HU" altLang="hu-HU" sz="1600" b="1" u="sng" dirty="0" smtClean="0">
                <a:solidFill>
                  <a:srgbClr val="A69765"/>
                </a:solidFill>
                <a:cs typeface="Times New Roman" pitchFamily="18" charset="0"/>
              </a:rPr>
              <a:t>célok:</a:t>
            </a:r>
            <a:endParaRPr lang="hu-HU" altLang="hu-H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7800" indent="-177800" algn="just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H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ozzáadott </a:t>
            </a: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érték növelése, versenyképesebb vállalati-, termelési- és termékstruktúra kialakítása, 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foglalkoztatás 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bővítése;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A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z </a:t>
            </a: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energiahatékonyság és a  környezeti erőforrás-hatékonyság fokozása.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113026" y="836712"/>
            <a:ext cx="6851462" cy="50405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hu-HU"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25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Borászati technológia-fejlesztés</a:t>
            </a:r>
            <a:endParaRPr altLang="hu-HU" sz="2500" dirty="0">
              <a:solidFill>
                <a:schemeClr val="tx1"/>
              </a:solidFill>
              <a:latin typeface="Franklin Gothic Medium (Szövegtörzs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1075383"/>
            <a:ext cx="8229325" cy="754894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algn="ctr">
              <a:defRPr sz="2000" b="1"/>
            </a:lvl1pPr>
          </a:lstStyle>
          <a:p>
            <a:r>
              <a:rPr lang="hu-HU" sz="2500" dirty="0" smtClean="0">
                <a:latin typeface="Franklin Gothic Medium" pitchFamily="34" charset="0"/>
              </a:rPr>
              <a:t>Rövid ellátási lánc </a:t>
            </a:r>
            <a:endParaRPr lang="hu-HU" sz="2500" dirty="0">
              <a:latin typeface="Franklin Gothic Medium" pitchFamily="34" charset="0"/>
            </a:endParaRP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297614" y="2218314"/>
            <a:ext cx="2320422" cy="1354702"/>
            <a:chOff x="297614" y="2074298"/>
            <a:chExt cx="2320422" cy="135470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Hatszög 20"/>
            <p:cNvSpPr/>
            <p:nvPr/>
          </p:nvSpPr>
          <p:spPr>
            <a:xfrm rot="5400000">
              <a:off x="780474" y="1591438"/>
              <a:ext cx="1354702" cy="2320422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67544" y="2289983"/>
              <a:ext cx="1994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latin typeface="Franklin Gothic Medium" pitchFamily="34" charset="0"/>
                </a:rPr>
                <a:t>Felhívás </a:t>
              </a:r>
              <a:r>
                <a:rPr lang="hu-HU" b="1" dirty="0" smtClean="0">
                  <a:latin typeface="Franklin Gothic Medium" pitchFamily="34" charset="0"/>
                </a:rPr>
                <a:t>megjelenése</a:t>
              </a:r>
              <a:r>
                <a:rPr lang="hu-HU" b="1" dirty="0">
                  <a:latin typeface="Franklin Gothic Medium" pitchFamily="34" charset="0"/>
                </a:rPr>
                <a:t>: </a:t>
              </a:r>
            </a:p>
            <a:p>
              <a:pPr algn="ctr"/>
              <a:r>
                <a:rPr lang="hu-HU" b="1" dirty="0">
                  <a:latin typeface="Franklin Gothic Medium" pitchFamily="34" charset="0"/>
                </a:rPr>
                <a:t>2016. </a:t>
              </a:r>
              <a:r>
                <a:rPr lang="hu-HU" b="1" dirty="0" smtClean="0">
                  <a:latin typeface="Franklin Gothic Medium" pitchFamily="34" charset="0"/>
                </a:rPr>
                <a:t>augusztus</a:t>
              </a:r>
              <a:endParaRPr lang="hu-HU" b="1" dirty="0">
                <a:latin typeface="Franklin Gothic Medium" pitchFamily="34" charset="0"/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3131840" y="2132856"/>
            <a:ext cx="3096344" cy="1858761"/>
            <a:chOff x="3131840" y="2074297"/>
            <a:chExt cx="3096344" cy="185876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" name="Hatszög 18"/>
            <p:cNvSpPr/>
            <p:nvPr/>
          </p:nvSpPr>
          <p:spPr>
            <a:xfrm rot="5400000">
              <a:off x="3678623" y="1527514"/>
              <a:ext cx="1858761" cy="2952328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419872" y="2393593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latin typeface="Franklin Gothic Medium (Szövegtörzs)"/>
                </a:rPr>
                <a:t>Kedvezményezettek:</a:t>
              </a:r>
            </a:p>
            <a:p>
              <a:r>
                <a:rPr lang="hu-HU" sz="1600" dirty="0">
                  <a:latin typeface="Franklin Gothic Medium (Szövegtörzs)"/>
                </a:rPr>
                <a:t>m</a:t>
              </a:r>
              <a:r>
                <a:rPr lang="hu-HU" sz="1600" dirty="0" smtClean="0">
                  <a:latin typeface="Franklin Gothic Medium (Szövegtörzs)"/>
                </a:rPr>
                <a:t>ezőgazdasági </a:t>
              </a:r>
              <a:r>
                <a:rPr lang="hu-HU" sz="1600" dirty="0">
                  <a:latin typeface="Franklin Gothic Medium (Szövegtörzs)"/>
                </a:rPr>
                <a:t>termelők csoportjai és a non-profit vállalkozás (piacszervező</a:t>
              </a:r>
              <a:r>
                <a:rPr lang="hu-HU" sz="1600" dirty="0" smtClean="0">
                  <a:latin typeface="Franklin Gothic Medium (Szövegtörzs)"/>
                </a:rPr>
                <a:t>)</a:t>
              </a:r>
              <a:endParaRPr lang="hu-HU" sz="1600" dirty="0">
                <a:latin typeface="Franklin Gothic Medium (Szövegtörzs)"/>
              </a:endParaRP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216024" y="3573020"/>
            <a:ext cx="5076056" cy="3240356"/>
            <a:chOff x="0" y="3573020"/>
            <a:chExt cx="5076056" cy="324035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3" name="Hatszög 22"/>
            <p:cNvSpPr/>
            <p:nvPr/>
          </p:nvSpPr>
          <p:spPr>
            <a:xfrm rot="5400000">
              <a:off x="917850" y="2655170"/>
              <a:ext cx="3240356" cy="5076056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1060782" y="3984645"/>
              <a:ext cx="365523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prstClr val="black"/>
                  </a:solidFill>
                  <a:latin typeface="Franklin Gothic Medium (Szövegtörzs)"/>
                </a:rPr>
                <a:t>Célja: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600" dirty="0" smtClean="0">
                  <a:solidFill>
                    <a:prstClr val="black"/>
                  </a:solidFill>
                  <a:latin typeface="Franklin Gothic Medium (Szövegtörzs)"/>
                </a:rPr>
                <a:t>a termelők és a fogyasztó között legfeljebb egy közvetítő lehet 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hu-HU" sz="1600" dirty="0">
                <a:solidFill>
                  <a:prstClr val="black"/>
                </a:solidFill>
                <a:latin typeface="Franklin Gothic Medium (Szövegtörzs)"/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hu-HU" sz="1600" dirty="0" smtClean="0">
                <a:solidFill>
                  <a:prstClr val="black"/>
                </a:solidFill>
                <a:latin typeface="Franklin Gothic Medium (Szövegtörzs)"/>
              </a:endParaRPr>
            </a:p>
            <a:p>
              <a:r>
                <a:rPr lang="hu-HU" sz="1600" dirty="0" smtClean="0">
                  <a:solidFill>
                    <a:prstClr val="black"/>
                  </a:solidFill>
                  <a:latin typeface="Franklin Gothic Medium (Szövegtörzs)"/>
                </a:rPr>
                <a:t>     élelmiszerlánc lerövidítése     (jövedelem a termelőnél maradjon)</a:t>
              </a:r>
              <a:endParaRPr lang="hu-HU" sz="1600" dirty="0">
                <a:solidFill>
                  <a:prstClr val="black"/>
                </a:solidFill>
                <a:latin typeface="Franklin Gothic Medium (Szövegtörzs)"/>
              </a:endParaRP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5472608" y="4221088"/>
            <a:ext cx="3563888" cy="2280735"/>
            <a:chOff x="5580112" y="4221088"/>
            <a:chExt cx="3563888" cy="228073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0" name="Hatszög 19"/>
            <p:cNvSpPr/>
            <p:nvPr/>
          </p:nvSpPr>
          <p:spPr>
            <a:xfrm rot="5400000">
              <a:off x="6221688" y="3579512"/>
              <a:ext cx="2280735" cy="3563888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5615423" y="4761291"/>
              <a:ext cx="30315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latin typeface="Franklin Gothic Medium (Szövegtörzs)"/>
                </a:rPr>
                <a:t>Támogatás mértéke:</a:t>
              </a:r>
            </a:p>
            <a:p>
              <a:r>
                <a:rPr lang="hu-HU" dirty="0">
                  <a:latin typeface="Franklin Gothic Medium (Szövegtörzs)"/>
                </a:rPr>
                <a:t>m</a:t>
              </a:r>
              <a:r>
                <a:rPr lang="hu-HU" dirty="0" smtClean="0">
                  <a:latin typeface="Franklin Gothic Medium (Szövegtörzs)"/>
                </a:rPr>
                <a:t>űködési költségek </a:t>
              </a:r>
              <a:r>
                <a:rPr lang="hu-HU" dirty="0">
                  <a:latin typeface="Franklin Gothic Medium (Szövegtörzs)"/>
                </a:rPr>
                <a:t>90%-a</a:t>
              </a:r>
              <a:r>
                <a:rPr lang="hu-HU" dirty="0" smtClean="0">
                  <a:latin typeface="Franklin Gothic Medium (Szövegtörzs)"/>
                </a:rPr>
                <a:t>,</a:t>
              </a:r>
            </a:p>
            <a:p>
              <a:r>
                <a:rPr lang="hu-HU" dirty="0" smtClean="0">
                  <a:latin typeface="Franklin Gothic Medium (Szövegtörzs)"/>
                </a:rPr>
                <a:t> </a:t>
              </a:r>
              <a:r>
                <a:rPr lang="hu-HU" dirty="0" err="1">
                  <a:latin typeface="Franklin Gothic Medium (Szövegtörzs)"/>
                </a:rPr>
                <a:t>max</a:t>
              </a:r>
              <a:r>
                <a:rPr lang="hu-HU" dirty="0">
                  <a:latin typeface="Franklin Gothic Medium (Szövegtörzs)"/>
                </a:rPr>
                <a:t>. </a:t>
              </a:r>
              <a:r>
                <a:rPr lang="hu-HU" b="1" dirty="0">
                  <a:latin typeface="Franklin Gothic Medium (Szövegtörzs)"/>
                </a:rPr>
                <a:t>300 000 EUR/projekt</a:t>
              </a:r>
            </a:p>
            <a:p>
              <a:r>
                <a:rPr lang="hu-HU" dirty="0">
                  <a:latin typeface="Franklin Gothic Medium (Szövegtörzs)"/>
                </a:rPr>
                <a:t>m</a:t>
              </a:r>
              <a:r>
                <a:rPr lang="hu-HU" dirty="0" smtClean="0">
                  <a:latin typeface="Franklin Gothic Medium (Szövegtörzs)"/>
                </a:rPr>
                <a:t>aximális </a:t>
              </a:r>
              <a:r>
                <a:rPr lang="hu-HU" dirty="0">
                  <a:latin typeface="Franklin Gothic Medium (Szövegtörzs)"/>
                </a:rPr>
                <a:t>időtartam: </a:t>
              </a:r>
              <a:r>
                <a:rPr lang="hu-HU" b="1" dirty="0">
                  <a:latin typeface="Franklin Gothic Medium (Szövegtörzs)"/>
                </a:rPr>
                <a:t>3 év</a:t>
              </a:r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7037461" y="1844825"/>
            <a:ext cx="2071043" cy="1423452"/>
            <a:chOff x="6731114" y="2047277"/>
            <a:chExt cx="2412886" cy="15257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Hatszög 21"/>
            <p:cNvSpPr/>
            <p:nvPr/>
          </p:nvSpPr>
          <p:spPr>
            <a:xfrm rot="5400000">
              <a:off x="7237595" y="1666613"/>
              <a:ext cx="1525741" cy="2287069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731114" y="2407317"/>
              <a:ext cx="2412886" cy="8577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sz="2200" b="1" dirty="0" smtClean="0">
                  <a:solidFill>
                    <a:prstClr val="black"/>
                  </a:solidFill>
                  <a:latin typeface="Franklin Gothic Medium" pitchFamily="34" charset="0"/>
                </a:rPr>
                <a:t>Teljes  forrás</a:t>
              </a:r>
              <a:r>
                <a:rPr lang="hu-HU" sz="2200" b="1" dirty="0">
                  <a:solidFill>
                    <a:prstClr val="black"/>
                  </a:solidFill>
                  <a:latin typeface="Franklin Gothic Medium" pitchFamily="34" charset="0"/>
                </a:rPr>
                <a:t>: </a:t>
              </a:r>
              <a:endParaRPr lang="hu-HU" sz="2200" b="1" dirty="0" smtClean="0">
                <a:solidFill>
                  <a:prstClr val="black"/>
                </a:solidFill>
                <a:latin typeface="Franklin Gothic Medium" pitchFamily="34" charset="0"/>
              </a:endParaRPr>
            </a:p>
            <a:p>
              <a:pPr algn="ctr"/>
              <a:r>
                <a:rPr lang="hu-HU" sz="2400" dirty="0" smtClean="0">
                  <a:solidFill>
                    <a:prstClr val="black"/>
                  </a:solidFill>
                  <a:latin typeface="Franklin Gothic Medium" pitchFamily="34" charset="0"/>
                </a:rPr>
                <a:t>3,84 </a:t>
              </a:r>
              <a:r>
                <a:rPr lang="hu-HU" sz="2400" dirty="0">
                  <a:solidFill>
                    <a:prstClr val="black"/>
                  </a:solidFill>
                  <a:latin typeface="Franklin Gothic Medium" pitchFamily="34" charset="0"/>
                </a:rPr>
                <a:t>Mrd Ft</a:t>
              </a:r>
              <a:r>
                <a:rPr lang="hu-HU" sz="2400" dirty="0" smtClean="0">
                  <a:solidFill>
                    <a:prstClr val="black"/>
                  </a:solidFill>
                  <a:latin typeface="Franklin Gothic Medium" pitchFamily="34" charset="0"/>
                </a:rPr>
                <a:t>.</a:t>
              </a:r>
            </a:p>
          </p:txBody>
        </p:sp>
      </p:grpSp>
      <p:cxnSp>
        <p:nvCxnSpPr>
          <p:cNvPr id="48" name="Egyenes összekötő nyíllal 47"/>
          <p:cNvCxnSpPr/>
          <p:nvPr/>
        </p:nvCxnSpPr>
        <p:spPr>
          <a:xfrm>
            <a:off x="6660232" y="1882487"/>
            <a:ext cx="0" cy="2410609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>
            <a:off x="2754052" y="1830277"/>
            <a:ext cx="0" cy="1598723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4572000" y="1844824"/>
            <a:ext cx="0" cy="288032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>
            <a:off x="1464874" y="1877427"/>
            <a:ext cx="0" cy="288032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Jobbra nyíl 1"/>
          <p:cNvSpPr/>
          <p:nvPr/>
        </p:nvSpPr>
        <p:spPr>
          <a:xfrm>
            <a:off x="2411760" y="4761291"/>
            <a:ext cx="8869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33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11561" y="787351"/>
            <a:ext cx="7848871" cy="707886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u-HU" sz="2500" dirty="0" smtClean="0">
                <a:latin typeface="Franklin Gothic Medium" pitchFamily="34" charset="0"/>
              </a:rPr>
              <a:t>Rövid ellátási lánc: beruházások</a:t>
            </a:r>
            <a:endParaRPr lang="hu-HU" sz="2500" dirty="0">
              <a:latin typeface="Franklin Gothic Medium" pitchFamily="34" charset="0"/>
            </a:endParaRP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5526597" y="3393818"/>
            <a:ext cx="3645871" cy="3419558"/>
            <a:chOff x="5526597" y="3393818"/>
            <a:chExt cx="3645871" cy="3419558"/>
          </a:xfrm>
        </p:grpSpPr>
        <p:sp>
          <p:nvSpPr>
            <p:cNvPr id="7" name="Hatszög 6"/>
            <p:cNvSpPr/>
            <p:nvPr/>
          </p:nvSpPr>
          <p:spPr>
            <a:xfrm rot="5400000">
              <a:off x="5629034" y="3291381"/>
              <a:ext cx="3419558" cy="3624431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6135659" y="3782645"/>
              <a:ext cx="3036809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700" b="1" dirty="0">
                  <a:latin typeface="Franklin Gothic Medium" pitchFamily="34" charset="0"/>
                </a:rPr>
                <a:t>Célterületek:</a:t>
              </a:r>
            </a:p>
            <a:p>
              <a:r>
                <a:rPr lang="hu-HU" sz="1700" b="1" dirty="0">
                  <a:latin typeface="Franklin Gothic Medium" pitchFamily="34" charset="0"/>
                </a:rPr>
                <a:t>A célterület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700" dirty="0" smtClean="0">
                  <a:latin typeface="Franklin Gothic Medium" pitchFamily="34" charset="0"/>
                </a:rPr>
                <a:t>Élelmiszeripar</a:t>
              </a:r>
            </a:p>
            <a:p>
              <a:r>
                <a:rPr lang="hu-HU" sz="1700" b="1" dirty="0" smtClean="0">
                  <a:latin typeface="Franklin Gothic Medium" pitchFamily="34" charset="0"/>
                </a:rPr>
                <a:t>B </a:t>
              </a:r>
              <a:r>
                <a:rPr lang="hu-HU" sz="1700" b="1" dirty="0">
                  <a:latin typeface="Franklin Gothic Medium" pitchFamily="34" charset="0"/>
                </a:rPr>
                <a:t>célterület </a:t>
              </a:r>
              <a:endParaRPr lang="hu-HU" sz="1700" dirty="0">
                <a:latin typeface="Franklin Gothic Medium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700" dirty="0" smtClean="0">
                  <a:latin typeface="Franklin Gothic Medium" pitchFamily="34" charset="0"/>
                </a:rPr>
                <a:t>borászat</a:t>
              </a:r>
              <a:endParaRPr lang="hu-HU" sz="1700" dirty="0">
                <a:latin typeface="Franklin Gothic Medium" pitchFamily="34" charset="0"/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1115613" y="3438441"/>
            <a:ext cx="4320482" cy="3419559"/>
            <a:chOff x="1115613" y="3438441"/>
            <a:chExt cx="4320482" cy="341955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Hatszög 12"/>
            <p:cNvSpPr/>
            <p:nvPr/>
          </p:nvSpPr>
          <p:spPr>
            <a:xfrm rot="5400000">
              <a:off x="1566074" y="2987980"/>
              <a:ext cx="3419559" cy="4320482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362705" y="4272599"/>
              <a:ext cx="390692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sz="1700" b="1" dirty="0" smtClean="0">
                <a:latin typeface="Franklin Gothic Medium" pitchFamily="34" charset="0"/>
              </a:endParaRPr>
            </a:p>
            <a:p>
              <a:r>
                <a:rPr lang="hu-HU" sz="1700" b="1" dirty="0" smtClean="0">
                  <a:latin typeface="Franklin Gothic Medium" pitchFamily="34" charset="0"/>
                </a:rPr>
                <a:t>Célja</a:t>
              </a:r>
              <a:r>
                <a:rPr lang="hu-HU" sz="1700" b="1" dirty="0">
                  <a:latin typeface="Franklin Gothic Medium" pitchFamily="34" charset="0"/>
                </a:rPr>
                <a:t>: </a:t>
              </a:r>
            </a:p>
            <a:p>
              <a:r>
                <a:rPr lang="hu-HU" sz="1700" dirty="0" smtClean="0">
                  <a:latin typeface="Franklin Gothic Medium" pitchFamily="34" charset="0"/>
                </a:rPr>
                <a:t>a termékek piacra juttatásához és a piacon való megjelenéshez szükséges eszközök beszerzése (pl. </a:t>
              </a:r>
              <a:r>
                <a:rPr lang="hu-HU" sz="1700" dirty="0" err="1" smtClean="0">
                  <a:latin typeface="Franklin Gothic Medium" pitchFamily="34" charset="0"/>
                </a:rPr>
                <a:t>hűtőgépkocsi</a:t>
              </a:r>
              <a:r>
                <a:rPr lang="hu-HU" sz="1700" dirty="0" smtClean="0">
                  <a:latin typeface="Franklin Gothic Medium" pitchFamily="34" charset="0"/>
                </a:rPr>
                <a:t>, pult stb.)</a:t>
              </a:r>
              <a:endParaRPr lang="hu-HU" sz="1700" dirty="0">
                <a:latin typeface="Franklin Gothic Medium" pitchFamily="34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6042319" y="1825278"/>
            <a:ext cx="2922170" cy="1568540"/>
            <a:chOff x="140098" y="1803601"/>
            <a:chExt cx="2477938" cy="266337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Hatszög 15"/>
            <p:cNvSpPr/>
            <p:nvPr/>
          </p:nvSpPr>
          <p:spPr>
            <a:xfrm rot="5400000">
              <a:off x="47380" y="1896319"/>
              <a:ext cx="2663373" cy="2477938"/>
            </a:xfrm>
            <a:prstGeom prst="hexagon">
              <a:avLst>
                <a:gd name="adj" fmla="val 20952"/>
                <a:gd name="vf" fmla="val 115470"/>
              </a:avLst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58769" y="2313045"/>
              <a:ext cx="2076083" cy="172459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latin typeface="Franklin Gothic Medium" pitchFamily="34" charset="0"/>
                </a:rPr>
                <a:t>Kedvezményezettek:</a:t>
              </a:r>
            </a:p>
            <a:p>
              <a:pPr algn="ctr"/>
              <a:r>
                <a:rPr lang="hu-HU" sz="2000" dirty="0">
                  <a:latin typeface="Franklin Gothic Medium" pitchFamily="34" charset="0"/>
                </a:rPr>
                <a:t>m</a:t>
              </a:r>
              <a:r>
                <a:rPr lang="hu-HU" sz="2000" dirty="0" smtClean="0">
                  <a:latin typeface="Franklin Gothic Medium" pitchFamily="34" charset="0"/>
                </a:rPr>
                <a:t>ezőgazdasági termelők</a:t>
              </a:r>
              <a:endParaRPr lang="hu-HU" sz="2000" dirty="0">
                <a:latin typeface="Franklin Gothic Medium" pitchFamily="34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35496" y="1556792"/>
            <a:ext cx="2320422" cy="1354702"/>
            <a:chOff x="297614" y="1916833"/>
            <a:chExt cx="2320422" cy="1354702"/>
          </a:xfrm>
        </p:grpSpPr>
        <p:sp>
          <p:nvSpPr>
            <p:cNvPr id="19" name="Hatszög 18"/>
            <p:cNvSpPr/>
            <p:nvPr/>
          </p:nvSpPr>
          <p:spPr>
            <a:xfrm rot="5400000">
              <a:off x="780474" y="1433973"/>
              <a:ext cx="1354702" cy="2320422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91333" y="2209462"/>
              <a:ext cx="1944216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sz="2200" b="1" dirty="0"/>
                <a:t>Teljes forrás: </a:t>
              </a:r>
            </a:p>
            <a:p>
              <a:pPr algn="ctr"/>
              <a:r>
                <a:rPr lang="hu-HU" sz="2200" b="1" dirty="0"/>
                <a:t>20 Mrd Ft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2623963" y="1827931"/>
            <a:ext cx="2956149" cy="1745085"/>
            <a:chOff x="297614" y="1916833"/>
            <a:chExt cx="2320422" cy="135470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Hatszög 21"/>
            <p:cNvSpPr/>
            <p:nvPr/>
          </p:nvSpPr>
          <p:spPr>
            <a:xfrm rot="5400000">
              <a:off x="780474" y="1433973"/>
              <a:ext cx="1354702" cy="2320422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621394" y="2227889"/>
              <a:ext cx="1752930" cy="788455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latin typeface="Franklin Gothic Medium" pitchFamily="34" charset="0"/>
                </a:rPr>
                <a:t>Felhívás várható megjelenése: </a:t>
              </a:r>
            </a:p>
            <a:p>
              <a:pPr algn="ctr"/>
              <a:r>
                <a:rPr lang="hu-HU" sz="2000" b="1" dirty="0">
                  <a:latin typeface="Franklin Gothic Medium" pitchFamily="34" charset="0"/>
                </a:rPr>
                <a:t>2016. </a:t>
              </a:r>
              <a:r>
                <a:rPr lang="hu-HU" sz="2000" b="1" dirty="0" smtClean="0">
                  <a:latin typeface="Franklin Gothic Medium" pitchFamily="34" charset="0"/>
                </a:rPr>
                <a:t>augusztus</a:t>
              </a:r>
              <a:endParaRPr lang="hu-HU" sz="2000" b="1" dirty="0">
                <a:latin typeface="Franklin Gothic Medium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79676"/>
            <a:ext cx="936104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Egyenes összekötő nyíllal 27"/>
          <p:cNvCxnSpPr/>
          <p:nvPr/>
        </p:nvCxnSpPr>
        <p:spPr>
          <a:xfrm>
            <a:off x="2555776" y="1509651"/>
            <a:ext cx="0" cy="2063365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4067944" y="1484784"/>
            <a:ext cx="1" cy="340491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7596336" y="1509651"/>
            <a:ext cx="1" cy="335173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5868144" y="1589903"/>
            <a:ext cx="0" cy="2343153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11561" y="787351"/>
            <a:ext cx="7848871" cy="707886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u-HU" sz="2500" dirty="0" smtClean="0">
                <a:latin typeface="Franklin Gothic Medium" pitchFamily="34" charset="0"/>
              </a:rPr>
              <a:t>Szakmai csereprogramok, tanulmányutak</a:t>
            </a:r>
            <a:endParaRPr lang="hu-HU" sz="2500" dirty="0">
              <a:latin typeface="Franklin Gothic Medium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35659" y="3782645"/>
            <a:ext cx="30368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700" dirty="0">
              <a:latin typeface="Franklin Gothic Medium" pitchFamily="34" charset="0"/>
            </a:endParaRP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2623963" y="3452963"/>
            <a:ext cx="4320482" cy="3419559"/>
            <a:chOff x="1115613" y="3438441"/>
            <a:chExt cx="4320482" cy="341955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Hatszög 12"/>
            <p:cNvSpPr/>
            <p:nvPr/>
          </p:nvSpPr>
          <p:spPr>
            <a:xfrm rot="5400000">
              <a:off x="1566074" y="2987980"/>
              <a:ext cx="3419559" cy="4320482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362705" y="4272599"/>
              <a:ext cx="39069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sz="1700" b="1" dirty="0" smtClean="0">
                <a:latin typeface="Franklin Gothic Medium" pitchFamily="34" charset="0"/>
              </a:endParaRPr>
            </a:p>
            <a:p>
              <a:r>
                <a:rPr lang="hu-HU" sz="1700" b="1" dirty="0" smtClean="0">
                  <a:latin typeface="Franklin Gothic Medium" pitchFamily="34" charset="0"/>
                </a:rPr>
                <a:t>Célja</a:t>
              </a:r>
              <a:r>
                <a:rPr lang="hu-HU" sz="1700" b="1" dirty="0">
                  <a:latin typeface="Franklin Gothic Medium" pitchFamily="34" charset="0"/>
                </a:rPr>
                <a:t>: </a:t>
              </a:r>
            </a:p>
            <a:p>
              <a:r>
                <a:rPr lang="hu-HU" sz="1700" dirty="0">
                  <a:latin typeface="Franklin Gothic Medium" pitchFamily="34" charset="0"/>
                </a:rPr>
                <a:t>s</a:t>
              </a:r>
              <a:r>
                <a:rPr lang="hu-HU" sz="1700" dirty="0" smtClean="0">
                  <a:latin typeface="Franklin Gothic Medium" pitchFamily="34" charset="0"/>
                </a:rPr>
                <a:t>zakmai tapasztalatcsere</a:t>
              </a:r>
              <a:endParaRPr lang="hu-HU" sz="1700" dirty="0">
                <a:latin typeface="Franklin Gothic Medium" pitchFamily="34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6042319" y="1825278"/>
            <a:ext cx="2922170" cy="1568540"/>
            <a:chOff x="140098" y="1803601"/>
            <a:chExt cx="2477938" cy="266337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Hatszög 15"/>
            <p:cNvSpPr/>
            <p:nvPr/>
          </p:nvSpPr>
          <p:spPr>
            <a:xfrm rot="5400000">
              <a:off x="47380" y="1896319"/>
              <a:ext cx="2663373" cy="2477938"/>
            </a:xfrm>
            <a:prstGeom prst="hexagon">
              <a:avLst>
                <a:gd name="adj" fmla="val 20952"/>
                <a:gd name="vf" fmla="val 115470"/>
              </a:avLst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58769" y="2313045"/>
              <a:ext cx="2076083" cy="172459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latin typeface="Franklin Gothic Medium" pitchFamily="34" charset="0"/>
                </a:rPr>
                <a:t>Kedvezményezettek:</a:t>
              </a:r>
            </a:p>
            <a:p>
              <a:pPr algn="ctr"/>
              <a:r>
                <a:rPr lang="hu-HU" sz="2000" dirty="0">
                  <a:latin typeface="Franklin Gothic Medium" pitchFamily="34" charset="0"/>
                </a:rPr>
                <a:t>m</a:t>
              </a:r>
              <a:r>
                <a:rPr lang="hu-HU" sz="2000" dirty="0" smtClean="0">
                  <a:latin typeface="Franklin Gothic Medium" pitchFamily="34" charset="0"/>
                </a:rPr>
                <a:t>ezőgazdasági termelők</a:t>
              </a:r>
              <a:endParaRPr lang="hu-HU" sz="2000" dirty="0">
                <a:latin typeface="Franklin Gothic Medium" pitchFamily="34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35496" y="1556792"/>
            <a:ext cx="2320422" cy="1354702"/>
            <a:chOff x="297614" y="1916833"/>
            <a:chExt cx="2320422" cy="1354702"/>
          </a:xfrm>
        </p:grpSpPr>
        <p:sp>
          <p:nvSpPr>
            <p:cNvPr id="19" name="Hatszög 18"/>
            <p:cNvSpPr/>
            <p:nvPr/>
          </p:nvSpPr>
          <p:spPr>
            <a:xfrm rot="5400000">
              <a:off x="780474" y="1433973"/>
              <a:ext cx="1354702" cy="2320422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91333" y="2209462"/>
              <a:ext cx="1944216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sz="2200" b="1" dirty="0"/>
                <a:t>Teljes forrás: </a:t>
              </a:r>
            </a:p>
            <a:p>
              <a:pPr algn="ctr"/>
              <a:r>
                <a:rPr lang="hu-HU" sz="2200" b="1" dirty="0" smtClean="0"/>
                <a:t>1,5</a:t>
              </a:r>
              <a:r>
                <a:rPr lang="hu-HU" sz="2200" b="1" dirty="0" smtClean="0"/>
                <a:t> </a:t>
              </a:r>
              <a:r>
                <a:rPr lang="hu-HU" sz="2200" b="1" dirty="0"/>
                <a:t>Mrd Ft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2623963" y="1827931"/>
            <a:ext cx="2956149" cy="1745085"/>
            <a:chOff x="297614" y="1916833"/>
            <a:chExt cx="2320422" cy="135470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Hatszög 21"/>
            <p:cNvSpPr/>
            <p:nvPr/>
          </p:nvSpPr>
          <p:spPr>
            <a:xfrm rot="5400000">
              <a:off x="780474" y="1433973"/>
              <a:ext cx="1354702" cy="2320422"/>
            </a:xfrm>
            <a:prstGeom prst="hexagon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621394" y="2227889"/>
              <a:ext cx="1752930" cy="788455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latin typeface="Franklin Gothic Medium" pitchFamily="34" charset="0"/>
                </a:rPr>
                <a:t>Felhívás várható megjelenése: </a:t>
              </a:r>
            </a:p>
            <a:p>
              <a:pPr algn="ctr"/>
              <a:r>
                <a:rPr lang="hu-HU" sz="2000" b="1" dirty="0">
                  <a:latin typeface="Franklin Gothic Medium" pitchFamily="34" charset="0"/>
                </a:rPr>
                <a:t>2016. </a:t>
              </a:r>
              <a:r>
                <a:rPr lang="hu-HU" sz="2000" b="1" dirty="0" smtClean="0">
                  <a:latin typeface="Franklin Gothic Medium" pitchFamily="34" charset="0"/>
                </a:rPr>
                <a:t>II. félév</a:t>
              </a:r>
              <a:endParaRPr lang="hu-HU" sz="2000" b="1" dirty="0">
                <a:latin typeface="Franklin Gothic Medium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79676"/>
            <a:ext cx="936104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Egyenes összekötő nyíllal 27"/>
          <p:cNvCxnSpPr/>
          <p:nvPr/>
        </p:nvCxnSpPr>
        <p:spPr>
          <a:xfrm>
            <a:off x="2555776" y="1509651"/>
            <a:ext cx="0" cy="2063365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4067944" y="1484784"/>
            <a:ext cx="1" cy="340491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7596336" y="1509651"/>
            <a:ext cx="1" cy="335173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5868144" y="1589903"/>
            <a:ext cx="0" cy="2343153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1677968" y="764704"/>
            <a:ext cx="691276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 b="1" dirty="0">
                <a:solidFill>
                  <a:srgbClr val="3E3D2D"/>
                </a:solidFill>
                <a:latin typeface="Franklin Gothic Medium"/>
                <a:ea typeface="Verdana" pitchFamily="34" charset="0"/>
                <a:cs typeface="Verdana" pitchFamily="34" charset="0"/>
              </a:rPr>
              <a:t>Köszönöm megtisztelő figyelmüket!</a:t>
            </a:r>
          </a:p>
        </p:txBody>
      </p:sp>
      <p:sp>
        <p:nvSpPr>
          <p:cNvPr id="39939" name="Subtitle 2"/>
          <p:cNvSpPr>
            <a:spLocks/>
          </p:cNvSpPr>
          <p:nvPr/>
        </p:nvSpPr>
        <p:spPr bwMode="auto">
          <a:xfrm>
            <a:off x="1979613" y="2420938"/>
            <a:ext cx="51847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82168648"/>
              </p:ext>
            </p:extLst>
          </p:nvPr>
        </p:nvGraphicFramePr>
        <p:xfrm>
          <a:off x="2987824" y="1652825"/>
          <a:ext cx="599038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11022" y="255709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Miniszterelnökség</a:t>
            </a:r>
          </a:p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Agrár-vidékfejlesztésért felelős Államtitkárság</a:t>
            </a:r>
          </a:p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6000 Kecskemét, Ipoly u. 1.</a:t>
            </a:r>
            <a:endParaRPr lang="hu-HU" sz="1600" dirty="0">
              <a:solidFill>
                <a:srgbClr val="FEA0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2</a:t>
            </a:fld>
            <a:endParaRPr 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4307679"/>
              </p:ext>
            </p:extLst>
          </p:nvPr>
        </p:nvGraphicFramePr>
        <p:xfrm>
          <a:off x="123488" y="1745432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572000" y="2492896"/>
            <a:ext cx="4464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/>
              <a:t>2014-2020</a:t>
            </a:r>
          </a:p>
          <a:p>
            <a:r>
              <a:rPr lang="hu-HU" sz="1600" dirty="0" smtClean="0"/>
              <a:t>KAP </a:t>
            </a:r>
            <a:r>
              <a:rPr lang="hu-HU" sz="1600" dirty="0"/>
              <a:t>I. pillér </a:t>
            </a:r>
            <a:r>
              <a:rPr lang="hu-HU" sz="1600" dirty="0" smtClean="0"/>
              <a:t>(uniós forrás): 7 </a:t>
            </a:r>
            <a:r>
              <a:rPr lang="hu-HU" sz="1600" dirty="0"/>
              <a:t>988 </a:t>
            </a:r>
            <a:r>
              <a:rPr lang="hu-HU" sz="1600" dirty="0" smtClean="0"/>
              <a:t>M </a:t>
            </a:r>
            <a:r>
              <a:rPr lang="hu-HU" sz="1600" dirty="0"/>
              <a:t>€</a:t>
            </a:r>
          </a:p>
          <a:p>
            <a:r>
              <a:rPr lang="hu-HU" sz="1600" dirty="0" smtClean="0"/>
              <a:t>KAP </a:t>
            </a:r>
            <a:r>
              <a:rPr lang="hu-HU" sz="1600" dirty="0"/>
              <a:t>II. pillér </a:t>
            </a:r>
            <a:r>
              <a:rPr lang="hu-HU" sz="1600" dirty="0" smtClean="0"/>
              <a:t>(uniós és nemzeti forrás): 4 </a:t>
            </a:r>
            <a:r>
              <a:rPr lang="hu-HU" sz="1600" dirty="0"/>
              <a:t>174 </a:t>
            </a:r>
            <a:r>
              <a:rPr lang="hu-HU" sz="1600" dirty="0" smtClean="0"/>
              <a:t>M €</a:t>
            </a:r>
          </a:p>
          <a:p>
            <a:r>
              <a:rPr lang="hu-HU" sz="1600" dirty="0" smtClean="0"/>
              <a:t>Összesen</a:t>
            </a:r>
            <a:r>
              <a:rPr lang="hu-HU" sz="1600" dirty="0"/>
              <a:t>: 12,162 </a:t>
            </a:r>
            <a:r>
              <a:rPr lang="hu-HU" sz="1600" dirty="0" smtClean="0"/>
              <a:t>Mrd </a:t>
            </a:r>
            <a:r>
              <a:rPr lang="hu-HU" sz="1600" dirty="0"/>
              <a:t>€ </a:t>
            </a:r>
            <a:endParaRPr lang="hu-HU" sz="16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3651880" y="908720"/>
            <a:ext cx="5184576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prstDash val="solid"/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500" b="1" dirty="0">
                <a:solidFill>
                  <a:schemeClr val="tx1"/>
                </a:solidFill>
                <a:latin typeface="Franklin Gothic Medium (Szövegtörzs)"/>
              </a:rPr>
              <a:t>Az agrár-vidékfejlesztési</a:t>
            </a:r>
            <a:br>
              <a:rPr lang="hu-HU" sz="2500" b="1" dirty="0">
                <a:solidFill>
                  <a:schemeClr val="tx1"/>
                </a:solidFill>
                <a:latin typeface="Franklin Gothic Medium (Szövegtörzs)"/>
              </a:rPr>
            </a:br>
            <a:r>
              <a:rPr lang="hu-HU" sz="2500" b="1" dirty="0">
                <a:solidFill>
                  <a:schemeClr val="tx1"/>
                </a:solidFill>
                <a:latin typeface="Franklin Gothic Medium (Szövegtörzs)"/>
              </a:rPr>
              <a:t>támogatások új rendszere</a:t>
            </a:r>
          </a:p>
        </p:txBody>
      </p:sp>
      <p:sp>
        <p:nvSpPr>
          <p:cNvPr id="7" name="Téglalap 6"/>
          <p:cNvSpPr/>
          <p:nvPr/>
        </p:nvSpPr>
        <p:spPr>
          <a:xfrm>
            <a:off x="123558" y="6021288"/>
            <a:ext cx="56166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400" dirty="0" smtClean="0">
                <a:latin typeface="+mj-lt"/>
                <a:cs typeface="Times New Roman" pitchFamily="18" charset="0"/>
              </a:rPr>
              <a:t>Magyarország </a:t>
            </a:r>
            <a:r>
              <a:rPr lang="hu-HU" sz="2400" dirty="0">
                <a:latin typeface="+mj-lt"/>
                <a:cs typeface="Times New Roman" pitchFamily="18" charset="0"/>
              </a:rPr>
              <a:t>KAP </a:t>
            </a:r>
            <a:r>
              <a:rPr lang="hu-HU" sz="2400" dirty="0" smtClean="0">
                <a:latin typeface="+mj-lt"/>
                <a:cs typeface="Times New Roman" pitchFamily="18" charset="0"/>
              </a:rPr>
              <a:t>forrásai</a:t>
            </a:r>
          </a:p>
          <a:p>
            <a:r>
              <a:rPr lang="hu-HU" dirty="0" smtClean="0">
                <a:latin typeface="+mj-lt"/>
                <a:cs typeface="Times New Roman" pitchFamily="18" charset="0"/>
              </a:rPr>
              <a:t>(</a:t>
            </a:r>
            <a:r>
              <a:rPr lang="hu-HU" dirty="0">
                <a:latin typeface="+mj-lt"/>
                <a:cs typeface="Times New Roman" pitchFamily="18" charset="0"/>
              </a:rPr>
              <a:t>átcsoportosítás és nemzeti társfinanszírozás nélkül)</a:t>
            </a:r>
          </a:p>
        </p:txBody>
      </p:sp>
    </p:spTree>
    <p:extLst>
      <p:ext uri="{BB962C8B-B14F-4D97-AF65-F5344CB8AC3E}">
        <p14:creationId xmlns:p14="http://schemas.microsoft.com/office/powerpoint/2010/main" val="3470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459788" y="6381750"/>
            <a:ext cx="477837" cy="365125"/>
          </a:xfrm>
        </p:spPr>
        <p:txBody>
          <a:bodyPr/>
          <a:lstStyle/>
          <a:p>
            <a:pPr>
              <a:defRPr/>
            </a:pPr>
            <a:fld id="{4FB9C0CF-8FB2-409C-8C9E-E7089D8464B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626344"/>
              </p:ext>
            </p:extLst>
          </p:nvPr>
        </p:nvGraphicFramePr>
        <p:xfrm>
          <a:off x="107504" y="1350480"/>
          <a:ext cx="8784976" cy="524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églalap 6"/>
          <p:cNvSpPr/>
          <p:nvPr/>
        </p:nvSpPr>
        <p:spPr>
          <a:xfrm>
            <a:off x="3780934" y="796482"/>
            <a:ext cx="5184576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prstDash val="solid"/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500" b="1" dirty="0">
                <a:solidFill>
                  <a:schemeClr val="tx1"/>
                </a:solidFill>
                <a:latin typeface="Franklin Gothic Medium (Szövegtörzs)"/>
              </a:rPr>
              <a:t>A VP </a:t>
            </a:r>
            <a:r>
              <a:rPr lang="hu-HU" sz="2500" b="1" dirty="0" smtClean="0">
                <a:solidFill>
                  <a:schemeClr val="tx1"/>
                </a:solidFill>
                <a:latin typeface="Franklin Gothic Medium (Szövegtörzs)"/>
              </a:rPr>
              <a:t>forrás-megoszlása</a:t>
            </a:r>
            <a:endParaRPr lang="hu-HU" sz="2500" b="1" dirty="0">
              <a:solidFill>
                <a:schemeClr val="tx1"/>
              </a:solidFill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320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056784" cy="504056"/>
          </a:xfr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hu-HU" sz="2500" b="1" dirty="0" smtClean="0">
                <a:latin typeface="Franklin Gothic Medium (Szövegtörzs)"/>
              </a:rPr>
              <a:t>Vidékfejlesztési Program 2014-2020</a:t>
            </a:r>
            <a:endParaRPr lang="hu-HU" sz="2500" b="1" dirty="0">
              <a:latin typeface="Franklin Gothic Medium (Szövegtörzs)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hu-HU" dirty="0" smtClean="0"/>
              <a:t>Vidékfejlesztési Program benyújtása:</a:t>
            </a:r>
          </a:p>
          <a:p>
            <a:pPr lvl="1"/>
            <a:r>
              <a:rPr lang="hu-HU" b="1" dirty="0" smtClean="0"/>
              <a:t>2014. szeptember</a:t>
            </a:r>
          </a:p>
          <a:p>
            <a:r>
              <a:rPr lang="hu-HU" dirty="0" smtClean="0"/>
              <a:t>Vidékfejlesztési Program Bizottság általi elfogadása:</a:t>
            </a:r>
          </a:p>
          <a:p>
            <a:pPr lvl="1"/>
            <a:r>
              <a:rPr lang="hu-HU" b="1" dirty="0" smtClean="0"/>
              <a:t>2015. augusztus 10.</a:t>
            </a:r>
          </a:p>
          <a:p>
            <a:r>
              <a:rPr lang="hu-HU" dirty="0" smtClean="0"/>
              <a:t>Kiírásra került pályázatok:</a:t>
            </a:r>
          </a:p>
          <a:p>
            <a:pPr lvl="1"/>
            <a:r>
              <a:rPr lang="hu-HU" b="1" dirty="0" smtClean="0"/>
              <a:t>2016 márciusáig</a:t>
            </a:r>
            <a:r>
              <a:rPr lang="hu-HU" dirty="0" smtClean="0"/>
              <a:t>: 26 darab, 713 milliárd Ft összegben (teljes forrás 55% hozzáférhetővé vált)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5</a:t>
            </a:fld>
            <a:endParaRPr 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9077628"/>
              </p:ext>
            </p:extLst>
          </p:nvPr>
        </p:nvGraphicFramePr>
        <p:xfrm>
          <a:off x="179512" y="1350480"/>
          <a:ext cx="878599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églalap 3"/>
          <p:cNvSpPr/>
          <p:nvPr/>
        </p:nvSpPr>
        <p:spPr>
          <a:xfrm>
            <a:off x="3131840" y="792864"/>
            <a:ext cx="5666898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prstDash val="solid"/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500" b="1" dirty="0" smtClean="0">
                <a:solidFill>
                  <a:schemeClr val="tx1"/>
                </a:solidFill>
                <a:latin typeface="Franklin Gothic Medium (Szövegtörzs)"/>
              </a:rPr>
              <a:t>Beruházási pályázatok feltételei</a:t>
            </a:r>
            <a:endParaRPr lang="hu-HU" sz="2500" b="1" dirty="0">
              <a:solidFill>
                <a:schemeClr val="tx1"/>
              </a:solidFill>
              <a:latin typeface="Franklin Gothic Medium (Szövegtörzs)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427984" y="6283086"/>
            <a:ext cx="2448272" cy="4778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hu-HU" altLang="hu-H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www.palyazat.gov.hu</a:t>
            </a:r>
          </a:p>
        </p:txBody>
      </p:sp>
    </p:spTree>
    <p:extLst>
      <p:ext uri="{BB962C8B-B14F-4D97-AF65-F5344CB8AC3E}">
        <p14:creationId xmlns:p14="http://schemas.microsoft.com/office/powerpoint/2010/main" val="29893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8651795"/>
              </p:ext>
            </p:extLst>
          </p:nvPr>
        </p:nvGraphicFramePr>
        <p:xfrm>
          <a:off x="107504" y="1556792"/>
          <a:ext cx="8878075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églalap 11"/>
          <p:cNvSpPr/>
          <p:nvPr/>
        </p:nvSpPr>
        <p:spPr>
          <a:xfrm>
            <a:off x="5220072" y="5110152"/>
            <a:ext cx="3816424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altLang="hu-HU" sz="1600" b="1" u="sng" dirty="0">
                <a:solidFill>
                  <a:srgbClr val="A69765"/>
                </a:solidFill>
                <a:cs typeface="Times New Roman" pitchFamily="18" charset="0"/>
              </a:rPr>
              <a:t>Támogatási </a:t>
            </a:r>
            <a:r>
              <a:rPr lang="hu-HU" altLang="hu-HU" sz="1600" b="1" u="sng" dirty="0" smtClean="0">
                <a:solidFill>
                  <a:srgbClr val="A69765"/>
                </a:solidFill>
                <a:cs typeface="Times New Roman" pitchFamily="18" charset="0"/>
              </a:rPr>
              <a:t>célok:</a:t>
            </a:r>
            <a:endParaRPr lang="hu-HU" altLang="hu-H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7800" indent="-177800" algn="just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Kapacitásbővítés, technológia-fejlesztés, foglalkoztatás bővítése;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A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z </a:t>
            </a:r>
            <a:r>
              <a:rPr lang="hu-HU" altLang="hu-HU" sz="1400" dirty="0">
                <a:solidFill>
                  <a:prstClr val="black"/>
                </a:solidFill>
                <a:cs typeface="Times New Roman" pitchFamily="18" charset="0"/>
              </a:rPr>
              <a:t>energiahatékonyság és a  környezeti erőforrás-hatékonyság </a:t>
            </a:r>
            <a:r>
              <a:rPr lang="hu-HU" altLang="hu-HU" sz="1400" dirty="0" smtClean="0">
                <a:solidFill>
                  <a:prstClr val="black"/>
                </a:solidFill>
                <a:cs typeface="Times New Roman" pitchFamily="18" charset="0"/>
              </a:rPr>
              <a:t>növelése.</a:t>
            </a:r>
            <a:endParaRPr lang="hu-HU" altLang="hu-H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113026" y="836712"/>
            <a:ext cx="685146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hu-HU"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hu-HU" sz="25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Élelmiszeripar</a:t>
            </a:r>
            <a:endParaRPr altLang="hu-HU" sz="2500" dirty="0">
              <a:solidFill>
                <a:schemeClr val="tx1"/>
              </a:solidFill>
              <a:latin typeface="Franklin Gothic Medium (Szövegtörzs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atszög 20"/>
          <p:cNvSpPr/>
          <p:nvPr/>
        </p:nvSpPr>
        <p:spPr>
          <a:xfrm rot="5400000">
            <a:off x="6347991" y="362815"/>
            <a:ext cx="1956123" cy="3491880"/>
          </a:xfrm>
          <a:prstGeom prst="hexagon">
            <a:avLst/>
          </a:prstGeom>
          <a:solidFill>
            <a:srgbClr val="FFFFCC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Hatszög 36"/>
          <p:cNvSpPr/>
          <p:nvPr/>
        </p:nvSpPr>
        <p:spPr>
          <a:xfrm rot="5400000">
            <a:off x="4711481" y="1336233"/>
            <a:ext cx="1584174" cy="1449232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atszög 17"/>
          <p:cNvSpPr/>
          <p:nvPr/>
        </p:nvSpPr>
        <p:spPr>
          <a:xfrm rot="5400000">
            <a:off x="839886" y="356866"/>
            <a:ext cx="1956123" cy="3491880"/>
          </a:xfrm>
          <a:prstGeom prst="hexagon">
            <a:avLst/>
          </a:prstGeom>
          <a:solidFill>
            <a:srgbClr val="FFFFCC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Hatszög 35"/>
          <p:cNvSpPr/>
          <p:nvPr/>
        </p:nvSpPr>
        <p:spPr>
          <a:xfrm rot="5400000">
            <a:off x="3208385" y="1336233"/>
            <a:ext cx="1584174" cy="1449232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742500" y="404664"/>
            <a:ext cx="548568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hu-HU"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22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A kertészetek korszerűsítésére megjelent négy darab pályázati felhívás</a:t>
            </a:r>
            <a:endParaRPr altLang="hu-HU" sz="2200" dirty="0">
              <a:solidFill>
                <a:schemeClr val="tx1"/>
              </a:solidFill>
              <a:latin typeface="Franklin Gothic Medium (Szövegtörzs)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7102" y="1873538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600" dirty="0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75856" y="1767057"/>
            <a:ext cx="137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u="sng" dirty="0" smtClean="0"/>
              <a:t>Keretösszeg </a:t>
            </a:r>
          </a:p>
          <a:p>
            <a:pPr algn="ctr"/>
            <a:r>
              <a:rPr lang="hu-HU" sz="1600" dirty="0" smtClean="0"/>
              <a:t>22,5 </a:t>
            </a:r>
            <a:r>
              <a:rPr lang="hu-HU" sz="1600" dirty="0"/>
              <a:t>Mrd F</a:t>
            </a:r>
            <a:r>
              <a:rPr lang="hu-HU" sz="1600" dirty="0" smtClean="0"/>
              <a:t>t</a:t>
            </a:r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25756" y="1508591"/>
            <a:ext cx="329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altLang="hu-HU" dirty="0">
                <a:cs typeface="Times New Roman" pitchFamily="18" charset="0"/>
              </a:rPr>
              <a:t>Üveg- és fóliaházak létesítése, energiahatékonyságának növelése geotermikus energia felhasználásának lehetőségével</a:t>
            </a:r>
            <a:endParaRPr lang="hu-HU" altLang="hu-HU" sz="1600" u="sng" dirty="0"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868144" y="150859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Gombaházak - hűtőházak létrehozása, meglévő </a:t>
            </a:r>
            <a:endParaRPr lang="hu-HU" dirty="0" smtClean="0"/>
          </a:p>
          <a:p>
            <a:pPr algn="ctr"/>
            <a:r>
              <a:rPr lang="hu-HU" dirty="0" smtClean="0"/>
              <a:t>gombaházak </a:t>
            </a:r>
            <a:r>
              <a:rPr lang="hu-HU" dirty="0"/>
              <a:t>- hűtőházak korszerűsítése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830820" y="1810418"/>
            <a:ext cx="137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u="sng" dirty="0" smtClean="0"/>
              <a:t>Keretösszeg </a:t>
            </a:r>
          </a:p>
          <a:p>
            <a:pPr algn="ctr"/>
            <a:r>
              <a:rPr lang="hu-HU" sz="1600" dirty="0" smtClean="0"/>
              <a:t>22 </a:t>
            </a:r>
            <a:r>
              <a:rPr lang="hu-HU" sz="1600" dirty="0"/>
              <a:t>Mrd F</a:t>
            </a:r>
            <a:r>
              <a:rPr lang="hu-HU" sz="1600" dirty="0" smtClean="0"/>
              <a:t>t</a:t>
            </a:r>
            <a:endParaRPr lang="hu-HU" sz="1600" dirty="0"/>
          </a:p>
        </p:txBody>
      </p:sp>
      <p:sp>
        <p:nvSpPr>
          <p:cNvPr id="26" name="Hatszög 25"/>
          <p:cNvSpPr/>
          <p:nvPr/>
        </p:nvSpPr>
        <p:spPr>
          <a:xfrm rot="5400000">
            <a:off x="803375" y="2949154"/>
            <a:ext cx="1956123" cy="3491880"/>
          </a:xfrm>
          <a:prstGeom prst="hexagon">
            <a:avLst/>
          </a:prstGeom>
          <a:solidFill>
            <a:srgbClr val="FFFFCC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Hatszög 26"/>
          <p:cNvSpPr/>
          <p:nvPr/>
        </p:nvSpPr>
        <p:spPr>
          <a:xfrm rot="5400000">
            <a:off x="6347991" y="2865238"/>
            <a:ext cx="1956123" cy="3491880"/>
          </a:xfrm>
          <a:prstGeom prst="hexagon">
            <a:avLst/>
          </a:prstGeom>
          <a:solidFill>
            <a:srgbClr val="FFFFCC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90335" y="4221088"/>
            <a:ext cx="338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Ültetvénytelepítés támogatása öntözés kialakításának lehetőségével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156176" y="4293096"/>
            <a:ext cx="284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Gyógy- és fűszernövény termesztés fejlesztése</a:t>
            </a:r>
          </a:p>
        </p:txBody>
      </p:sp>
      <p:sp>
        <p:nvSpPr>
          <p:cNvPr id="39" name="Téglalap 38"/>
          <p:cNvSpPr/>
          <p:nvPr/>
        </p:nvSpPr>
        <p:spPr>
          <a:xfrm>
            <a:off x="3419872" y="5607441"/>
            <a:ext cx="24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altLang="hu-HU" b="1" u="sng" dirty="0">
                <a:cs typeface="Times New Roman" pitchFamily="18" charset="0"/>
              </a:rPr>
              <a:t>Támogatási kérelmek benyújtásának kezdete: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486793" y="6186790"/>
            <a:ext cx="26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2016. március 3., 4., 7., 9.</a:t>
            </a:r>
            <a:endParaRPr lang="hu-HU" b="1" dirty="0"/>
          </a:p>
        </p:txBody>
      </p:sp>
      <p:sp>
        <p:nvSpPr>
          <p:cNvPr id="41" name="Hatszög 40"/>
          <p:cNvSpPr/>
          <p:nvPr/>
        </p:nvSpPr>
        <p:spPr>
          <a:xfrm rot="5400000">
            <a:off x="4064470" y="1680964"/>
            <a:ext cx="1440159" cy="3017387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3203848" y="2708920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altLang="hu-HU" u="sng" dirty="0">
                <a:cs typeface="Times New Roman" pitchFamily="18" charset="0"/>
              </a:rPr>
              <a:t>Max. támogatási </a:t>
            </a:r>
            <a:r>
              <a:rPr lang="hu-HU" altLang="hu-HU" u="sng" dirty="0" smtClean="0">
                <a:cs typeface="Times New Roman" pitchFamily="18" charset="0"/>
              </a:rPr>
              <a:t>összeg</a:t>
            </a:r>
          </a:p>
          <a:p>
            <a:pPr lvl="0" algn="ctr"/>
            <a:r>
              <a:rPr lang="hu-HU" altLang="hu-HU" sz="1600" dirty="0" smtClean="0">
                <a:latin typeface="+mj-lt"/>
                <a:cs typeface="Times New Roman" pitchFamily="18" charset="0"/>
              </a:rPr>
              <a:t>500 millió Ft </a:t>
            </a:r>
          </a:p>
          <a:p>
            <a:pPr lvl="0" algn="ctr"/>
            <a:r>
              <a:rPr lang="hu-HU" altLang="hu-HU" sz="1600" dirty="0" smtClean="0">
                <a:latin typeface="+mj-lt"/>
                <a:cs typeface="Times New Roman" pitchFamily="18" charset="0"/>
              </a:rPr>
              <a:t>(közös beruházás: 1 milliárd Ft)</a:t>
            </a:r>
            <a:endParaRPr lang="hu-HU" sz="1600" dirty="0" smtClean="0">
              <a:latin typeface="+mj-lt"/>
            </a:endParaRPr>
          </a:p>
        </p:txBody>
      </p:sp>
      <p:sp>
        <p:nvSpPr>
          <p:cNvPr id="42" name="Hatszög 41"/>
          <p:cNvSpPr/>
          <p:nvPr/>
        </p:nvSpPr>
        <p:spPr>
          <a:xfrm rot="5400000">
            <a:off x="3223946" y="3928521"/>
            <a:ext cx="1584174" cy="1449232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3307504" y="4360748"/>
            <a:ext cx="137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u="sng" dirty="0" smtClean="0"/>
              <a:t>Keretösszeg </a:t>
            </a:r>
          </a:p>
          <a:p>
            <a:pPr algn="ctr"/>
            <a:r>
              <a:rPr lang="hu-HU" sz="1600" dirty="0" smtClean="0"/>
              <a:t>19 </a:t>
            </a:r>
            <a:r>
              <a:rPr lang="hu-HU" sz="1600" dirty="0"/>
              <a:t>Mrd F</a:t>
            </a:r>
            <a:r>
              <a:rPr lang="hu-HU" sz="1600" dirty="0" smtClean="0"/>
              <a:t>t</a:t>
            </a:r>
            <a:endParaRPr lang="hu-HU" sz="1600" dirty="0"/>
          </a:p>
        </p:txBody>
      </p:sp>
      <p:sp>
        <p:nvSpPr>
          <p:cNvPr id="43" name="Hatszög 42"/>
          <p:cNvSpPr/>
          <p:nvPr/>
        </p:nvSpPr>
        <p:spPr>
          <a:xfrm rot="5400000">
            <a:off x="4720553" y="3932073"/>
            <a:ext cx="1584174" cy="1449232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4810015" y="4356393"/>
            <a:ext cx="137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u="sng" dirty="0" smtClean="0"/>
              <a:t>Keretösszeg </a:t>
            </a:r>
          </a:p>
          <a:p>
            <a:pPr algn="ctr"/>
            <a:r>
              <a:rPr lang="hu-HU" sz="1600" dirty="0"/>
              <a:t>3</a:t>
            </a:r>
            <a:r>
              <a:rPr lang="hu-HU" sz="1600" dirty="0" smtClean="0"/>
              <a:t> </a:t>
            </a:r>
            <a:r>
              <a:rPr lang="hu-HU" sz="1600" dirty="0"/>
              <a:t>Mrd F</a:t>
            </a:r>
            <a:r>
              <a:rPr lang="hu-HU" sz="1600" dirty="0" smtClean="0"/>
              <a:t>t</a:t>
            </a:r>
            <a:endParaRPr lang="hu-HU" sz="1600" dirty="0"/>
          </a:p>
        </p:txBody>
      </p:sp>
      <p:sp>
        <p:nvSpPr>
          <p:cNvPr id="44" name="Hatszög 43"/>
          <p:cNvSpPr/>
          <p:nvPr/>
        </p:nvSpPr>
        <p:spPr>
          <a:xfrm rot="5400000">
            <a:off x="6872782" y="4440588"/>
            <a:ext cx="1440159" cy="3017387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Hatszög 44"/>
          <p:cNvSpPr/>
          <p:nvPr/>
        </p:nvSpPr>
        <p:spPr>
          <a:xfrm rot="5400000">
            <a:off x="1047083" y="4398195"/>
            <a:ext cx="1440159" cy="3017387"/>
          </a:xfrm>
          <a:prstGeom prst="hexagon">
            <a:avLst/>
          </a:prstGeom>
          <a:solidFill>
            <a:srgbClr val="FFCC66"/>
          </a:solidFill>
          <a:ln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6001244" y="5445224"/>
            <a:ext cx="3179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altLang="hu-HU" u="sng" dirty="0">
                <a:cs typeface="Times New Roman" pitchFamily="18" charset="0"/>
              </a:rPr>
              <a:t>Max. támogatási összeg</a:t>
            </a:r>
          </a:p>
          <a:p>
            <a:pPr lvl="0" algn="ctr"/>
            <a:r>
              <a:rPr lang="hu-HU" altLang="hu-HU" dirty="0" smtClean="0">
                <a:cs typeface="Times New Roman" pitchFamily="18" charset="0"/>
              </a:rPr>
              <a:t>50 </a:t>
            </a:r>
            <a:r>
              <a:rPr lang="hu-HU" altLang="hu-HU" dirty="0">
                <a:cs typeface="Times New Roman" pitchFamily="18" charset="0"/>
              </a:rPr>
              <a:t>millió Ft </a:t>
            </a:r>
          </a:p>
          <a:p>
            <a:pPr lvl="0" algn="ctr"/>
            <a:r>
              <a:rPr lang="hu-HU" altLang="hu-HU" dirty="0">
                <a:cs typeface="Times New Roman" pitchFamily="18" charset="0"/>
              </a:rPr>
              <a:t>(közös beruházás: </a:t>
            </a:r>
            <a:r>
              <a:rPr lang="hu-HU" altLang="hu-HU" dirty="0" smtClean="0">
                <a:cs typeface="Times New Roman" pitchFamily="18" charset="0"/>
              </a:rPr>
              <a:t>100 </a:t>
            </a:r>
            <a:r>
              <a:rPr lang="hu-HU" altLang="hu-HU" dirty="0">
                <a:cs typeface="Times New Roman" pitchFamily="18" charset="0"/>
              </a:rPr>
              <a:t>millió Ft)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94936" y="5373216"/>
            <a:ext cx="3179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altLang="hu-HU" u="sng" dirty="0">
                <a:cs typeface="Times New Roman" pitchFamily="18" charset="0"/>
              </a:rPr>
              <a:t>Max. támogatási összeg</a:t>
            </a:r>
          </a:p>
          <a:p>
            <a:pPr lvl="0" algn="ctr"/>
            <a:r>
              <a:rPr lang="hu-HU" altLang="hu-HU" dirty="0" smtClean="0">
                <a:cs typeface="Times New Roman" pitchFamily="18" charset="0"/>
              </a:rPr>
              <a:t>75 </a:t>
            </a:r>
            <a:r>
              <a:rPr lang="hu-HU" altLang="hu-HU" dirty="0">
                <a:cs typeface="Times New Roman" pitchFamily="18" charset="0"/>
              </a:rPr>
              <a:t>millió Ft </a:t>
            </a:r>
            <a:endParaRPr lang="hu-HU" altLang="hu-HU" dirty="0" smtClean="0">
              <a:cs typeface="Times New Roman" pitchFamily="18" charset="0"/>
            </a:endParaRPr>
          </a:p>
          <a:p>
            <a:pPr lvl="0" algn="ctr"/>
            <a:r>
              <a:rPr lang="hu-HU" altLang="hu-HU" dirty="0" smtClean="0">
                <a:cs typeface="Times New Roman" pitchFamily="18" charset="0"/>
              </a:rPr>
              <a:t>(</a:t>
            </a:r>
            <a:r>
              <a:rPr lang="hu-HU" altLang="hu-HU" dirty="0">
                <a:cs typeface="Times New Roman" pitchFamily="18" charset="0"/>
              </a:rPr>
              <a:t>közös beruházás: </a:t>
            </a:r>
            <a:r>
              <a:rPr lang="hu-HU" altLang="hu-HU" dirty="0" smtClean="0">
                <a:cs typeface="Times New Roman" pitchFamily="18" charset="0"/>
              </a:rPr>
              <a:t>150 millió </a:t>
            </a:r>
            <a:r>
              <a:rPr lang="hu-HU" altLang="hu-HU" dirty="0">
                <a:cs typeface="Times New Roman" pitchFamily="18" charset="0"/>
              </a:rPr>
              <a:t>Ft</a:t>
            </a:r>
            <a:r>
              <a:rPr lang="hu-HU" altLang="hu-H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)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979712" y="1484784"/>
            <a:ext cx="5486400" cy="410688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9712" y="5589240"/>
            <a:ext cx="5486400" cy="804862"/>
          </a:xfrm>
        </p:spPr>
        <p:txBody>
          <a:bodyPr/>
          <a:lstStyle/>
          <a:p>
            <a:r>
              <a:rPr lang="hu-HU" dirty="0" smtClean="0"/>
              <a:t>Új telepítésű szőlő Lombardia tartományban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99980" y="271542"/>
            <a:ext cx="4765604" cy="836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hu-HU"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22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Állattartó telepek korszerűsítésére kiírt pályázati felhívások</a:t>
            </a:r>
            <a:endParaRPr altLang="hu-HU" sz="2200" dirty="0">
              <a:solidFill>
                <a:schemeClr val="tx1"/>
              </a:solidFill>
              <a:latin typeface="Franklin Gothic Medium (Szövegtörzs)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264246"/>
            <a:ext cx="579613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Franklin Gothic Medium (Szövegtörzs)"/>
              </a:rPr>
              <a:t>Állattartó telepek korszerűsítése (Általános ÁTK)</a:t>
            </a:r>
            <a:endParaRPr lang="hu-HU" dirty="0">
              <a:latin typeface="Franklin Gothic Medium (Szövegtörzs)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574205" y="837640"/>
            <a:ext cx="139330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606357" y="930206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latin typeface="Franklin Gothic Medium (Szövegtörzs)"/>
              </a:rPr>
              <a:t>5,95 Mrd Ft</a:t>
            </a:r>
            <a:endParaRPr lang="hu-HU" sz="1600" b="1" dirty="0">
              <a:latin typeface="Franklin Gothic Medium (Szövegtörzs)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333676" y="2996952"/>
            <a:ext cx="579613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Franklin Gothic Medium (Szövegtörzs)"/>
              </a:rPr>
              <a:t>Juh- és kecsketartó telepek korszerűsítése</a:t>
            </a:r>
            <a:endParaRPr lang="hu-HU" dirty="0">
              <a:latin typeface="Franklin Gothic Medium (Szövegtörzs)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555776" y="2708920"/>
            <a:ext cx="139330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627784" y="2996952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latin typeface="Franklin Gothic Medium (Szövegtörzs)"/>
              </a:rPr>
              <a:t>3,97 Mrd Ft</a:t>
            </a:r>
            <a:endParaRPr lang="hu-HU" sz="1600" b="1" dirty="0">
              <a:latin typeface="Franklin Gothic Medium (Szövegtörzs)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6533" y="16827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Támogatási intenzitás: </a:t>
            </a:r>
            <a:r>
              <a:rPr lang="hu-HU" sz="1620" dirty="0" smtClean="0"/>
              <a:t>Egyéni projekt </a:t>
            </a:r>
            <a:r>
              <a:rPr lang="hu-HU" sz="1620" b="1" dirty="0" smtClean="0"/>
              <a:t>100 millió Ft</a:t>
            </a:r>
            <a:r>
              <a:rPr lang="hu-HU" sz="1620" dirty="0" smtClean="0"/>
              <a:t>, kollektív projekt </a:t>
            </a:r>
            <a:r>
              <a:rPr lang="hu-HU" sz="1620" b="1" dirty="0" smtClean="0"/>
              <a:t>200 millió </a:t>
            </a:r>
            <a:r>
              <a:rPr lang="hu-HU" sz="1620" dirty="0" smtClean="0"/>
              <a:t>Ft. </a:t>
            </a:r>
            <a:endParaRPr lang="hu-HU" sz="162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075" y="2060848"/>
            <a:ext cx="542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Lófélék, galamb, strucc, emu, fürj, nyúl, méh, csincsilla.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1764" y="2411596"/>
            <a:ext cx="811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Támogatási kérelmek benyújtásának első időszaka: </a:t>
            </a:r>
            <a:r>
              <a:rPr lang="hu-HU" b="1" dirty="0" smtClean="0"/>
              <a:t>2016. május 6. –  2016. július 6.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5496" y="3573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Támogatási intenzitás: </a:t>
            </a:r>
            <a:r>
              <a:rPr lang="hu-HU" sz="1600" dirty="0" smtClean="0"/>
              <a:t>Egyéni projekt </a:t>
            </a:r>
            <a:r>
              <a:rPr lang="hu-HU" sz="1600" b="1" dirty="0" smtClean="0"/>
              <a:t>15 millió Ft</a:t>
            </a:r>
            <a:r>
              <a:rPr lang="hu-HU" sz="1600" dirty="0" smtClean="0"/>
              <a:t>, kollektív projekt </a:t>
            </a:r>
            <a:r>
              <a:rPr lang="hu-HU" sz="1600" b="1" dirty="0" smtClean="0"/>
              <a:t>30 millió Ft</a:t>
            </a:r>
            <a:r>
              <a:rPr lang="hu-HU" sz="1600" dirty="0" smtClean="0"/>
              <a:t>. </a:t>
            </a:r>
            <a:endParaRPr lang="hu-HU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533" y="3933056"/>
            <a:ext cx="788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Támogatási kérelmek benyújtásának első időszaka: </a:t>
            </a:r>
            <a:r>
              <a:rPr lang="hu-HU" b="1" dirty="0" smtClean="0"/>
              <a:t>2016. május 5. – 2016. július 5.</a:t>
            </a:r>
            <a:endParaRPr lang="hu-HU" b="1" dirty="0"/>
          </a:p>
        </p:txBody>
      </p:sp>
      <p:sp>
        <p:nvSpPr>
          <p:cNvPr id="21" name="Téglalap 20"/>
          <p:cNvSpPr/>
          <p:nvPr/>
        </p:nvSpPr>
        <p:spPr>
          <a:xfrm>
            <a:off x="0" y="4437112"/>
            <a:ext cx="464400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Franklin Gothic Medium (Szövegtörzs)"/>
              </a:rPr>
              <a:t>Szarvasmarhatartó telepek korszerűsítése</a:t>
            </a:r>
            <a:endParaRPr lang="hu-HU" dirty="0">
              <a:latin typeface="Franklin Gothic Medium (Szövegtörzs)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" y="5301208"/>
            <a:ext cx="46609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Franklin Gothic Medium (Szövegtörzs)"/>
              </a:rPr>
              <a:t>Sertéstartó telepek korszerűsítése</a:t>
            </a:r>
            <a:endParaRPr lang="hu-HU" dirty="0">
              <a:latin typeface="Franklin Gothic Medium (Szövegtörzs)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951020" y="5085184"/>
            <a:ext cx="417879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dirty="0" smtClean="0">
                <a:latin typeface="Franklin Gothic Medium (Szövegtörzs)"/>
              </a:rPr>
              <a:t>Baromfitartó telepek korszerűsítése</a:t>
            </a:r>
            <a:endParaRPr lang="hu-HU" dirty="0">
              <a:latin typeface="Franklin Gothic Medium (Szövegtörzs)"/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3477692" y="4746848"/>
            <a:ext cx="1958404" cy="9864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Franklin Gothic Medium (Szövegtörzs)"/>
              </a:rPr>
              <a:t>3x</a:t>
            </a:r>
          </a:p>
          <a:p>
            <a:pPr algn="ctr"/>
            <a:r>
              <a:rPr lang="hu-HU" sz="1600" b="1" dirty="0" smtClean="0">
                <a:latin typeface="Franklin Gothic Medium (Szövegtörzs)"/>
              </a:rPr>
              <a:t>19,86 Mrd Ft</a:t>
            </a:r>
            <a:endParaRPr lang="hu-HU" sz="1600" b="1" dirty="0">
              <a:latin typeface="Franklin Gothic Medium (Szövegtörzs)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-16892" y="57959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Támogatási intenzitás: </a:t>
            </a:r>
            <a:r>
              <a:rPr lang="hu-HU" sz="1620" dirty="0" smtClean="0"/>
              <a:t>Egyéni projekt </a:t>
            </a:r>
            <a:r>
              <a:rPr lang="hu-HU" sz="1620" b="1" dirty="0" smtClean="0"/>
              <a:t>500 millió Ft</a:t>
            </a:r>
            <a:r>
              <a:rPr lang="hu-HU" sz="1620" dirty="0" smtClean="0"/>
              <a:t>, kollektív projekt esetén</a:t>
            </a:r>
            <a:r>
              <a:rPr lang="hu-HU" sz="1620" b="1" dirty="0" smtClean="0"/>
              <a:t> 1 milliárd </a:t>
            </a:r>
            <a:r>
              <a:rPr lang="hu-HU" sz="1620" dirty="0" smtClean="0"/>
              <a:t>Ft. </a:t>
            </a:r>
            <a:endParaRPr lang="hu-HU" sz="162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-36512" y="6228020"/>
            <a:ext cx="666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Támogatási kérelmek benyújtásának határideje: </a:t>
            </a:r>
            <a:r>
              <a:rPr lang="hu-HU" b="1" dirty="0" smtClean="0"/>
              <a:t>2016. május 2.; 3.; 4.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250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6964</TotalTime>
  <Words>1069</Words>
  <Application>Microsoft Office PowerPoint</Application>
  <PresentationFormat>Diavetítés a képernyőre (4:3 oldalarány)</PresentationFormat>
  <Paragraphs>211</Paragraphs>
  <Slides>16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Vidékfejlesztési Program Pályázati lehetőségek a vidéknek</vt:lpstr>
      <vt:lpstr>PowerPoint bemutató</vt:lpstr>
      <vt:lpstr>PowerPoint bemutató</vt:lpstr>
      <vt:lpstr>Vidékfejlesztési Program 2014-2020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Attila</dc:creator>
  <cp:lastModifiedBy>Mezei Dávid dr.</cp:lastModifiedBy>
  <cp:revision>634</cp:revision>
  <cp:lastPrinted>2016-03-31T08:12:49Z</cp:lastPrinted>
  <dcterms:created xsi:type="dcterms:W3CDTF">2014-09-15T07:33:28Z</dcterms:created>
  <dcterms:modified xsi:type="dcterms:W3CDTF">2016-04-18T09:02:07Z</dcterms:modified>
</cp:coreProperties>
</file>